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8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6" r:id="rId14"/>
    <p:sldId id="273" r:id="rId15"/>
    <p:sldId id="275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A4099B-76BA-7B90-639F-329FCEF92B42}" v="478" dt="2025-06-17T07:59:10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A S" userId="S::harshas@kh.amrita.edu::3ea4904a-a09c-4644-8b49-bb7dd8b1a4da" providerId="AD" clId="Web-{F8A4099B-76BA-7B90-639F-329FCEF92B42}"/>
    <pc:docChg chg="addSld delSld modSld addMainMaster delMainMaster">
      <pc:chgData name="HARSHA S" userId="S::harshas@kh.amrita.edu::3ea4904a-a09c-4644-8b49-bb7dd8b1a4da" providerId="AD" clId="Web-{F8A4099B-76BA-7B90-639F-329FCEF92B42}" dt="2025-06-17T07:59:02.679" v="682" actId="20577"/>
      <pc:docMkLst>
        <pc:docMk/>
      </pc:docMkLst>
      <pc:sldChg chg="addSp delSp modSp mod setBg modClrScheme setClrOvrMap delDesignElem chgLayout">
        <pc:chgData name="HARSHA S" userId="S::harshas@kh.amrita.edu::3ea4904a-a09c-4644-8b49-bb7dd8b1a4da" providerId="AD" clId="Web-{F8A4099B-76BA-7B90-639F-329FCEF92B42}" dt="2025-06-17T07:59:02.679" v="682" actId="20577"/>
        <pc:sldMkLst>
          <pc:docMk/>
          <pc:sldMk cId="2094735052" sldId="256"/>
        </pc:sldMkLst>
        <pc:spChg chg="mod ord">
          <ac:chgData name="HARSHA S" userId="S::harshas@kh.amrita.edu::3ea4904a-a09c-4644-8b49-bb7dd8b1a4da" providerId="AD" clId="Web-{F8A4099B-76BA-7B90-639F-329FCEF92B42}" dt="2025-06-17T07:59:02.679" v="682" actId="20577"/>
          <ac:spMkLst>
            <pc:docMk/>
            <pc:sldMk cId="2094735052" sldId="256"/>
            <ac:spMk id="2" creationId="{00000000-0000-0000-0000-000000000000}"/>
          </ac:spMkLst>
        </pc:spChg>
        <pc:spChg chg="mod ord">
          <ac:chgData name="HARSHA S" userId="S::harshas@kh.amrita.edu::3ea4904a-a09c-4644-8b49-bb7dd8b1a4da" providerId="AD" clId="Web-{F8A4099B-76BA-7B90-639F-329FCEF92B42}" dt="2025-06-17T04:46:33.400" v="55"/>
          <ac:spMkLst>
            <pc:docMk/>
            <pc:sldMk cId="2094735052" sldId="256"/>
            <ac:spMk id="3" creationId="{00000000-0000-0000-0000-000000000000}"/>
          </ac:spMkLst>
        </pc:spChg>
        <pc:spChg chg="add del">
          <ac:chgData name="HARSHA S" userId="S::harshas@kh.amrita.edu::3ea4904a-a09c-4644-8b49-bb7dd8b1a4da" providerId="AD" clId="Web-{F8A4099B-76BA-7B90-639F-329FCEF92B42}" dt="2025-06-17T04:44:34.383" v="31"/>
          <ac:spMkLst>
            <pc:docMk/>
            <pc:sldMk cId="2094735052" sldId="256"/>
            <ac:spMk id="8" creationId="{025670FA-84E9-4D3D-BFE1-5DD6C1EEDE8B}"/>
          </ac:spMkLst>
        </pc:spChg>
        <pc:spChg chg="add del">
          <ac:chgData name="HARSHA S" userId="S::harshas@kh.amrita.edu::3ea4904a-a09c-4644-8b49-bb7dd8b1a4da" providerId="AD" clId="Web-{F8A4099B-76BA-7B90-639F-329FCEF92B42}" dt="2025-06-17T04:44:51.649" v="33"/>
          <ac:spMkLst>
            <pc:docMk/>
            <pc:sldMk cId="2094735052" sldId="256"/>
            <ac:spMk id="9" creationId="{FDF8837B-BAE2-489A-8F93-69216307D5A5}"/>
          </ac:spMkLst>
        </pc:spChg>
        <pc:spChg chg="add del">
          <ac:chgData name="HARSHA S" userId="S::harshas@kh.amrita.edu::3ea4904a-a09c-4644-8b49-bb7dd8b1a4da" providerId="AD" clId="Web-{F8A4099B-76BA-7B90-639F-329FCEF92B42}" dt="2025-06-17T04:44:34.383" v="31"/>
          <ac:spMkLst>
            <pc:docMk/>
            <pc:sldMk cId="2094735052" sldId="256"/>
            <ac:spMk id="10" creationId="{C857804E-7000-4D6F-BCB9-EB292DC3D2AF}"/>
          </ac:spMkLst>
        </pc:spChg>
        <pc:spChg chg="add del">
          <ac:chgData name="HARSHA S" userId="S::harshas@kh.amrita.edu::3ea4904a-a09c-4644-8b49-bb7dd8b1a4da" providerId="AD" clId="Web-{F8A4099B-76BA-7B90-639F-329FCEF92B42}" dt="2025-06-17T04:44:34.383" v="31"/>
          <ac:spMkLst>
            <pc:docMk/>
            <pc:sldMk cId="2094735052" sldId="256"/>
            <ac:spMk id="12" creationId="{ADB615E3-6869-4FBE-9989-6D9A8FB8BED3}"/>
          </ac:spMkLst>
        </pc:spChg>
        <pc:spChg chg="add del">
          <ac:chgData name="HARSHA S" userId="S::harshas@kh.amrita.edu::3ea4904a-a09c-4644-8b49-bb7dd8b1a4da" providerId="AD" clId="Web-{F8A4099B-76BA-7B90-639F-329FCEF92B42}" dt="2025-06-17T04:46:33.400" v="55"/>
          <ac:spMkLst>
            <pc:docMk/>
            <pc:sldMk cId="2094735052" sldId="256"/>
            <ac:spMk id="13" creationId="{637863A1-54F7-428E-9109-03BACEC2059C}"/>
          </ac:spMkLst>
        </pc:spChg>
        <pc:spChg chg="add del">
          <ac:chgData name="HARSHA S" userId="S::harshas@kh.amrita.edu::3ea4904a-a09c-4644-8b49-bb7dd8b1a4da" providerId="AD" clId="Web-{F8A4099B-76BA-7B90-639F-329FCEF92B42}" dt="2025-06-17T04:46:33.400" v="55"/>
          <ac:spMkLst>
            <pc:docMk/>
            <pc:sldMk cId="2094735052" sldId="256"/>
            <ac:spMk id="15" creationId="{F8774F60-10DA-4D7F-BC9C-E9FBFFB38BF9}"/>
          </ac:spMkLst>
        </pc:spChg>
        <pc:spChg chg="add del">
          <ac:chgData name="HARSHA S" userId="S::harshas@kh.amrita.edu::3ea4904a-a09c-4644-8b49-bb7dd8b1a4da" providerId="AD" clId="Web-{F8A4099B-76BA-7B90-639F-329FCEF92B42}" dt="2025-06-17T04:46:33.400" v="55"/>
          <ac:spMkLst>
            <pc:docMk/>
            <pc:sldMk cId="2094735052" sldId="256"/>
            <ac:spMk id="16" creationId="{0F9EB1F5-0A3E-446D-B428-00D62197A714}"/>
          </ac:spMkLst>
        </pc:spChg>
        <pc:spChg chg="add del">
          <ac:chgData name="HARSHA S" userId="S::harshas@kh.amrita.edu::3ea4904a-a09c-4644-8b49-bb7dd8b1a4da" providerId="AD" clId="Web-{F8A4099B-76BA-7B90-639F-329FCEF92B42}" dt="2025-06-17T04:45:50.868" v="47"/>
          <ac:spMkLst>
            <pc:docMk/>
            <pc:sldMk cId="2094735052" sldId="256"/>
            <ac:spMk id="22" creationId="{3D6DABB5-1FC3-4E21-AC84-4685B03C9F93}"/>
          </ac:spMkLst>
        </pc:spChg>
        <pc:spChg chg="add del">
          <ac:chgData name="HARSHA S" userId="S::harshas@kh.amrita.edu::3ea4904a-a09c-4644-8b49-bb7dd8b1a4da" providerId="AD" clId="Web-{F8A4099B-76BA-7B90-639F-329FCEF92B42}" dt="2025-06-17T04:45:50.868" v="47"/>
          <ac:spMkLst>
            <pc:docMk/>
            <pc:sldMk cId="2094735052" sldId="256"/>
            <ac:spMk id="24" creationId="{FC5790B5-250E-45E6-A05D-C3D1D459BC9D}"/>
          </ac:spMkLst>
        </pc:spChg>
        <pc:spChg chg="add del">
          <ac:chgData name="HARSHA S" userId="S::harshas@kh.amrita.edu::3ea4904a-a09c-4644-8b49-bb7dd8b1a4da" providerId="AD" clId="Web-{F8A4099B-76BA-7B90-639F-329FCEF92B42}" dt="2025-06-17T04:46:04.447" v="49"/>
          <ac:spMkLst>
            <pc:docMk/>
            <pc:sldMk cId="2094735052" sldId="256"/>
            <ac:spMk id="34" creationId="{C8BABCA7-C1E0-41BA-A822-5F61251AA6A4}"/>
          </ac:spMkLst>
        </pc:spChg>
        <pc:spChg chg="add del">
          <ac:chgData name="HARSHA S" userId="S::harshas@kh.amrita.edu::3ea4904a-a09c-4644-8b49-bb7dd8b1a4da" providerId="AD" clId="Web-{F8A4099B-76BA-7B90-639F-329FCEF92B42}" dt="2025-06-17T04:46:07.806" v="51"/>
          <ac:spMkLst>
            <pc:docMk/>
            <pc:sldMk cId="2094735052" sldId="256"/>
            <ac:spMk id="38" creationId="{56F87C5C-DF35-42D8-B5FF-555DE35938EC}"/>
          </ac:spMkLst>
        </pc:spChg>
        <pc:spChg chg="add del">
          <ac:chgData name="HARSHA S" userId="S::harshas@kh.amrita.edu::3ea4904a-a09c-4644-8b49-bb7dd8b1a4da" providerId="AD" clId="Web-{F8A4099B-76BA-7B90-639F-329FCEF92B42}" dt="2025-06-17T04:46:07.806" v="51"/>
          <ac:spMkLst>
            <pc:docMk/>
            <pc:sldMk cId="2094735052" sldId="256"/>
            <ac:spMk id="39" creationId="{7B2D2BF3-27D6-4D20-A622-9DDF2ACE613E}"/>
          </ac:spMkLst>
        </pc:spChg>
        <pc:spChg chg="add del">
          <ac:chgData name="HARSHA S" userId="S::harshas@kh.amrita.edu::3ea4904a-a09c-4644-8b49-bb7dd8b1a4da" providerId="AD" clId="Web-{F8A4099B-76BA-7B90-639F-329FCEF92B42}" dt="2025-06-17T04:46:07.806" v="51"/>
          <ac:spMkLst>
            <pc:docMk/>
            <pc:sldMk cId="2094735052" sldId="256"/>
            <ac:spMk id="40" creationId="{64F3CC3B-9F6E-462F-947B-ABEDF0800462}"/>
          </ac:spMkLst>
        </pc:spChg>
        <pc:spChg chg="add del">
          <ac:chgData name="HARSHA S" userId="S::harshas@kh.amrita.edu::3ea4904a-a09c-4644-8b49-bb7dd8b1a4da" providerId="AD" clId="Web-{F8A4099B-76BA-7B90-639F-329FCEF92B42}" dt="2025-06-17T04:46:14.197" v="53"/>
          <ac:spMkLst>
            <pc:docMk/>
            <pc:sldMk cId="2094735052" sldId="256"/>
            <ac:spMk id="42" creationId="{C8BABCA7-C1E0-41BA-A822-5F61251AA6A4}"/>
          </ac:spMkLst>
        </pc:spChg>
        <pc:spChg chg="add del">
          <ac:chgData name="HARSHA S" userId="S::harshas@kh.amrita.edu::3ea4904a-a09c-4644-8b49-bb7dd8b1a4da" providerId="AD" clId="Web-{F8A4099B-76BA-7B90-639F-329FCEF92B42}" dt="2025-06-17T04:46:33.400" v="55"/>
          <ac:spMkLst>
            <pc:docMk/>
            <pc:sldMk cId="2094735052" sldId="256"/>
            <ac:spMk id="48" creationId="{D59C2C63-D709-4949-9465-29A52CBEDD3B}"/>
          </ac:spMkLst>
        </pc:spChg>
        <pc:spChg chg="add del">
          <ac:chgData name="HARSHA S" userId="S::harshas@kh.amrita.edu::3ea4904a-a09c-4644-8b49-bb7dd8b1a4da" providerId="AD" clId="Web-{F8A4099B-76BA-7B90-639F-329FCEF92B42}" dt="2025-06-17T04:46:33.400" v="55"/>
          <ac:spMkLst>
            <pc:docMk/>
            <pc:sldMk cId="2094735052" sldId="256"/>
            <ac:spMk id="49" creationId="{0EFD2038-15D6-4003-8350-AFEC394EEFA7}"/>
          </ac:spMkLst>
        </pc:spChg>
        <pc:spChg chg="add del">
          <ac:chgData name="HARSHA S" userId="S::harshas@kh.amrita.edu::3ea4904a-a09c-4644-8b49-bb7dd8b1a4da" providerId="AD" clId="Web-{F8A4099B-76BA-7B90-639F-329FCEF92B42}" dt="2025-06-17T04:46:33.400" v="55"/>
          <ac:spMkLst>
            <pc:docMk/>
            <pc:sldMk cId="2094735052" sldId="256"/>
            <ac:spMk id="50" creationId="{8CF519C2-F6BE-41BE-A50E-54B98359C914}"/>
          </ac:spMkLst>
        </pc:spChg>
        <pc:grpChg chg="add del">
          <ac:chgData name="HARSHA S" userId="S::harshas@kh.amrita.edu::3ea4904a-a09c-4644-8b49-bb7dd8b1a4da" providerId="AD" clId="Web-{F8A4099B-76BA-7B90-639F-329FCEF92B42}" dt="2025-06-17T04:44:34.383" v="31"/>
          <ac:grpSpMkLst>
            <pc:docMk/>
            <pc:sldMk cId="2094735052" sldId="256"/>
            <ac:grpSpMk id="14" creationId="{FE14D3C4-C240-43BC-99C8-DB470FE4660C}"/>
          </ac:grpSpMkLst>
        </pc:grpChg>
        <pc:grpChg chg="add del">
          <ac:chgData name="HARSHA S" userId="S::harshas@kh.amrita.edu::3ea4904a-a09c-4644-8b49-bb7dd8b1a4da" providerId="AD" clId="Web-{F8A4099B-76BA-7B90-639F-329FCEF92B42}" dt="2025-06-17T04:45:50.868" v="47"/>
          <ac:grpSpMkLst>
            <pc:docMk/>
            <pc:sldMk cId="2094735052" sldId="256"/>
            <ac:grpSpMk id="26" creationId="{68158C4B-1BFE-4F6D-B2C1-0066FA11935A}"/>
          </ac:grpSpMkLst>
        </pc:grpChg>
        <pc:grpChg chg="add del">
          <ac:chgData name="HARSHA S" userId="S::harshas@kh.amrita.edu::3ea4904a-a09c-4644-8b49-bb7dd8b1a4da" providerId="AD" clId="Web-{F8A4099B-76BA-7B90-639F-329FCEF92B42}" dt="2025-06-17T04:46:04.447" v="49"/>
          <ac:grpSpMkLst>
            <pc:docMk/>
            <pc:sldMk cId="2094735052" sldId="256"/>
            <ac:grpSpMk id="35" creationId="{2E5D6EB5-6FDB-477A-98F5-7409CD53754D}"/>
          </ac:grpSpMkLst>
        </pc:grpChg>
        <pc:grpChg chg="add del">
          <ac:chgData name="HARSHA S" userId="S::harshas@kh.amrita.edu::3ea4904a-a09c-4644-8b49-bb7dd8b1a4da" providerId="AD" clId="Web-{F8A4099B-76BA-7B90-639F-329FCEF92B42}" dt="2025-06-17T04:46:14.197" v="53"/>
          <ac:grpSpMkLst>
            <pc:docMk/>
            <pc:sldMk cId="2094735052" sldId="256"/>
            <ac:grpSpMk id="43" creationId="{2E5D6EB5-6FDB-477A-98F5-7409CD53754D}"/>
          </ac:grpSpMkLst>
        </pc:grpChg>
        <pc:grpChg chg="add del">
          <ac:chgData name="HARSHA S" userId="S::harshas@kh.amrita.edu::3ea4904a-a09c-4644-8b49-bb7dd8b1a4da" providerId="AD" clId="Web-{F8A4099B-76BA-7B90-639F-329FCEF92B42}" dt="2025-06-17T04:46:33.400" v="55"/>
          <ac:grpSpMkLst>
            <pc:docMk/>
            <pc:sldMk cId="2094735052" sldId="256"/>
            <ac:grpSpMk id="51" creationId="{7767AD93-AD3E-4C62-97D5-E54E14B2EAD8}"/>
          </ac:grpSpMkLst>
        </pc:grpChg>
        <pc:picChg chg="add del">
          <ac:chgData name="HARSHA S" userId="S::harshas@kh.amrita.edu::3ea4904a-a09c-4644-8b49-bb7dd8b1a4da" providerId="AD" clId="Web-{F8A4099B-76BA-7B90-639F-329FCEF92B42}" dt="2025-06-17T04:44:51.649" v="33"/>
          <ac:picMkLst>
            <pc:docMk/>
            <pc:sldMk cId="2094735052" sldId="256"/>
            <ac:picMk id="5" creationId="{8053F904-A8FD-F072-A810-981E325BCFE7}"/>
          </ac:picMkLst>
        </pc:picChg>
        <pc:cxnChg chg="add del">
          <ac:chgData name="HARSHA S" userId="S::harshas@kh.amrita.edu::3ea4904a-a09c-4644-8b49-bb7dd8b1a4da" providerId="AD" clId="Web-{F8A4099B-76BA-7B90-639F-329FCEF92B42}" dt="2025-06-17T04:44:51.649" v="33"/>
          <ac:cxnSpMkLst>
            <pc:docMk/>
            <pc:sldMk cId="2094735052" sldId="256"/>
            <ac:cxnSpMk id="11" creationId="{B48BEE9B-A2F4-4BF3-9EAD-16E1A7FC2DC6}"/>
          </ac:cxnSpMkLst>
        </pc:cxnChg>
        <pc:cxnChg chg="add del">
          <ac:chgData name="HARSHA S" userId="S::harshas@kh.amrita.edu::3ea4904a-a09c-4644-8b49-bb7dd8b1a4da" providerId="AD" clId="Web-{F8A4099B-76BA-7B90-639F-329FCEF92B42}" dt="2025-06-17T04:46:33.400" v="55"/>
          <ac:cxnSpMkLst>
            <pc:docMk/>
            <pc:sldMk cId="2094735052" sldId="256"/>
            <ac:cxnSpMk id="17" creationId="{55C1F48A-3DEE-477F-9F90-15D411D9834B}"/>
          </ac:cxnSpMkLst>
        </pc:cxnChg>
        <pc:cxnChg chg="add del">
          <ac:chgData name="HARSHA S" userId="S::harshas@kh.amrita.edu::3ea4904a-a09c-4644-8b49-bb7dd8b1a4da" providerId="AD" clId="Web-{F8A4099B-76BA-7B90-639F-329FCEF92B42}" dt="2025-06-17T04:44:34.383" v="31"/>
          <ac:cxnSpMkLst>
            <pc:docMk/>
            <pc:sldMk cId="2094735052" sldId="256"/>
            <ac:cxnSpMk id="20" creationId="{30FF33BF-06A3-4D84-B5A1-313891C867F9}"/>
          </ac:cxnSpMkLst>
        </pc:cxnChg>
        <pc:cxnChg chg="add del">
          <ac:chgData name="HARSHA S" userId="S::harshas@kh.amrita.edu::3ea4904a-a09c-4644-8b49-bb7dd8b1a4da" providerId="AD" clId="Web-{F8A4099B-76BA-7B90-639F-329FCEF92B42}" dt="2025-06-17T04:46:07.806" v="51"/>
          <ac:cxnSpMkLst>
            <pc:docMk/>
            <pc:sldMk cId="2094735052" sldId="256"/>
            <ac:cxnSpMk id="28" creationId="{D33B4346-E27D-4B30-9B39-4FD2767340FC}"/>
          </ac:cxnSpMkLst>
        </pc:cxnChg>
        <pc:cxnChg chg="add del">
          <ac:chgData name="HARSHA S" userId="S::harshas@kh.amrita.edu::3ea4904a-a09c-4644-8b49-bb7dd8b1a4da" providerId="AD" clId="Web-{F8A4099B-76BA-7B90-639F-329FCEF92B42}" dt="2025-06-17T04:46:04.447" v="49"/>
          <ac:cxnSpMkLst>
            <pc:docMk/>
            <pc:sldMk cId="2094735052" sldId="256"/>
            <ac:cxnSpMk id="30" creationId="{889FB2CC-C7A1-4A53-A088-636FB487FE67}"/>
          </ac:cxnSpMkLst>
        </pc:cxnChg>
        <pc:cxnChg chg="add del">
          <ac:chgData name="HARSHA S" userId="S::harshas@kh.amrita.edu::3ea4904a-a09c-4644-8b49-bb7dd8b1a4da" providerId="AD" clId="Web-{F8A4099B-76BA-7B90-639F-329FCEF92B42}" dt="2025-06-17T04:45:50.868" v="47"/>
          <ac:cxnSpMkLst>
            <pc:docMk/>
            <pc:sldMk cId="2094735052" sldId="256"/>
            <ac:cxnSpMk id="32" creationId="{14319AF2-886A-4C5D-B34C-17FCB0267EEB}"/>
          </ac:cxnSpMkLst>
        </pc:cxnChg>
        <pc:cxnChg chg="add del">
          <ac:chgData name="HARSHA S" userId="S::harshas@kh.amrita.edu::3ea4904a-a09c-4644-8b49-bb7dd8b1a4da" providerId="AD" clId="Web-{F8A4099B-76BA-7B90-639F-329FCEF92B42}" dt="2025-06-17T04:46:14.197" v="53"/>
          <ac:cxnSpMkLst>
            <pc:docMk/>
            <pc:sldMk cId="2094735052" sldId="256"/>
            <ac:cxnSpMk id="46" creationId="{889FB2CC-C7A1-4A53-A088-636FB487FE67}"/>
          </ac:cxnSpMkLst>
        </pc:cxnChg>
      </pc:sldChg>
      <pc:sldChg chg="addSp delSp modSp mod setBg modClrScheme chgLayout">
        <pc:chgData name="HARSHA S" userId="S::harshas@kh.amrita.edu::3ea4904a-a09c-4644-8b49-bb7dd8b1a4da" providerId="AD" clId="Web-{F8A4099B-76BA-7B90-639F-329FCEF92B42}" dt="2025-06-17T05:01:10.195" v="175" actId="20577"/>
        <pc:sldMkLst>
          <pc:docMk/>
          <pc:sldMk cId="2280486991" sldId="257"/>
        </pc:sldMkLst>
        <pc:spChg chg="add del mod">
          <ac:chgData name="HARSHA S" userId="S::harshas@kh.amrita.edu::3ea4904a-a09c-4644-8b49-bb7dd8b1a4da" providerId="AD" clId="Web-{F8A4099B-76BA-7B90-639F-329FCEF92B42}" dt="2025-06-17T04:58:51.740" v="146"/>
          <ac:spMkLst>
            <pc:docMk/>
            <pc:sldMk cId="2280486991" sldId="257"/>
            <ac:spMk id="3" creationId="{1841075C-5695-9EEC-4060-F92AF3FA02CE}"/>
          </ac:spMkLst>
        </pc:spChg>
        <pc:spChg chg="add mod ord">
          <ac:chgData name="HARSHA S" userId="S::harshas@kh.amrita.edu::3ea4904a-a09c-4644-8b49-bb7dd8b1a4da" providerId="AD" clId="Web-{F8A4099B-76BA-7B90-639F-329FCEF92B42}" dt="2025-06-17T05:00:34.616" v="172" actId="20577"/>
          <ac:spMkLst>
            <pc:docMk/>
            <pc:sldMk cId="2280486991" sldId="257"/>
            <ac:spMk id="4" creationId="{4D4AF467-4771-4571-E1EC-D0578AEF0BD2}"/>
          </ac:spMkLst>
        </pc:spChg>
        <pc:spChg chg="add mod ord">
          <ac:chgData name="HARSHA S" userId="S::harshas@kh.amrita.edu::3ea4904a-a09c-4644-8b49-bb7dd8b1a4da" providerId="AD" clId="Web-{F8A4099B-76BA-7B90-639F-329FCEF92B42}" dt="2025-06-17T05:01:10.195" v="175" actId="20577"/>
          <ac:spMkLst>
            <pc:docMk/>
            <pc:sldMk cId="2280486991" sldId="257"/>
            <ac:spMk id="5" creationId="{3BDEBCD5-CB15-44DC-F736-1331871E0501}"/>
          </ac:spMkLst>
        </pc:spChg>
        <pc:spChg chg="add">
          <ac:chgData name="HARSHA S" userId="S::harshas@kh.amrita.edu::3ea4904a-a09c-4644-8b49-bb7dd8b1a4da" providerId="AD" clId="Web-{F8A4099B-76BA-7B90-639F-329FCEF92B42}" dt="2025-06-17T04:58:51.740" v="146"/>
          <ac:spMkLst>
            <pc:docMk/>
            <pc:sldMk cId="2280486991" sldId="257"/>
            <ac:spMk id="10" creationId="{DC878D9A-77BE-4701-AE3D-EEFC53CD50BC}"/>
          </ac:spMkLst>
        </pc:spChg>
        <pc:spChg chg="add">
          <ac:chgData name="HARSHA S" userId="S::harshas@kh.amrita.edu::3ea4904a-a09c-4644-8b49-bb7dd8b1a4da" providerId="AD" clId="Web-{F8A4099B-76BA-7B90-639F-329FCEF92B42}" dt="2025-06-17T04:58:51.740" v="146"/>
          <ac:spMkLst>
            <pc:docMk/>
            <pc:sldMk cId="2280486991" sldId="257"/>
            <ac:spMk id="12" creationId="{F643BE08-0ED1-4B73-AC6D-B7E26A59CDAA}"/>
          </ac:spMkLst>
        </pc:spChg>
        <pc:spChg chg="add">
          <ac:chgData name="HARSHA S" userId="S::harshas@kh.amrita.edu::3ea4904a-a09c-4644-8b49-bb7dd8b1a4da" providerId="AD" clId="Web-{F8A4099B-76BA-7B90-639F-329FCEF92B42}" dt="2025-06-17T04:58:51.740" v="146"/>
          <ac:spMkLst>
            <pc:docMk/>
            <pc:sldMk cId="2280486991" sldId="257"/>
            <ac:spMk id="14" creationId="{956B2094-7FC0-45FC-BFED-3CB88CEE63F5}"/>
          </ac:spMkLst>
        </pc:spChg>
        <pc:spChg chg="add">
          <ac:chgData name="HARSHA S" userId="S::harshas@kh.amrita.edu::3ea4904a-a09c-4644-8b49-bb7dd8b1a4da" providerId="AD" clId="Web-{F8A4099B-76BA-7B90-639F-329FCEF92B42}" dt="2025-06-17T04:58:51.740" v="146"/>
          <ac:spMkLst>
            <pc:docMk/>
            <pc:sldMk cId="2280486991" sldId="257"/>
            <ac:spMk id="16" creationId="{07A4B640-BB7F-4272-A710-068DBA9F9A6E}"/>
          </ac:spMkLst>
        </pc:spChg>
        <pc:picChg chg="del mod">
          <ac:chgData name="HARSHA S" userId="S::harshas@kh.amrita.edu::3ea4904a-a09c-4644-8b49-bb7dd8b1a4da" providerId="AD" clId="Web-{F8A4099B-76BA-7B90-639F-329FCEF92B42}" dt="2025-06-17T04:51:15.295" v="62"/>
          <ac:picMkLst>
            <pc:docMk/>
            <pc:sldMk cId="2280486991" sldId="257"/>
            <ac:picMk id="2" creationId="{00000000-0000-0000-0000-000000000000}"/>
          </ac:picMkLst>
        </pc:picChg>
      </pc:sldChg>
      <pc:sldChg chg="addSp delSp modSp mod setBg modClrScheme chgLayout">
        <pc:chgData name="HARSHA S" userId="S::harshas@kh.amrita.edu::3ea4904a-a09c-4644-8b49-bb7dd8b1a4da" providerId="AD" clId="Web-{F8A4099B-76BA-7B90-639F-329FCEF92B42}" dt="2025-06-17T05:13:36.253" v="261" actId="20577"/>
        <pc:sldMkLst>
          <pc:docMk/>
          <pc:sldMk cId="3216467326" sldId="258"/>
        </pc:sldMkLst>
        <pc:spChg chg="add del mod">
          <ac:chgData name="HARSHA S" userId="S::harshas@kh.amrita.edu::3ea4904a-a09c-4644-8b49-bb7dd8b1a4da" providerId="AD" clId="Web-{F8A4099B-76BA-7B90-639F-329FCEF92B42}" dt="2025-06-17T05:05:09.464" v="200"/>
          <ac:spMkLst>
            <pc:docMk/>
            <pc:sldMk cId="3216467326" sldId="258"/>
            <ac:spMk id="3" creationId="{168A74B2-25E8-E869-2540-229EE44DFFB3}"/>
          </ac:spMkLst>
        </pc:spChg>
        <pc:spChg chg="add del">
          <ac:chgData name="HARSHA S" userId="S::harshas@kh.amrita.edu::3ea4904a-a09c-4644-8b49-bb7dd8b1a4da" providerId="AD" clId="Web-{F8A4099B-76BA-7B90-639F-329FCEF92B42}" dt="2025-06-17T05:07:25.170" v="208"/>
          <ac:spMkLst>
            <pc:docMk/>
            <pc:sldMk cId="3216467326" sldId="258"/>
            <ac:spMk id="17" creationId="{52BE4420-3B5F-4549-8B4A-77855B8215EC}"/>
          </ac:spMkLst>
        </pc:spChg>
        <pc:spChg chg="add del">
          <ac:chgData name="HARSHA S" userId="S::harshas@kh.amrita.edu::3ea4904a-a09c-4644-8b49-bb7dd8b1a4da" providerId="AD" clId="Web-{F8A4099B-76BA-7B90-639F-329FCEF92B42}" dt="2025-06-17T05:07:25.170" v="208"/>
          <ac:spMkLst>
            <pc:docMk/>
            <pc:sldMk cId="3216467326" sldId="258"/>
            <ac:spMk id="19" creationId="{A75876F6-95D4-48CB-8E3E-4401A96E25A4}"/>
          </ac:spMkLst>
        </pc:spChg>
        <pc:spChg chg="add del">
          <ac:chgData name="HARSHA S" userId="S::harshas@kh.amrita.edu::3ea4904a-a09c-4644-8b49-bb7dd8b1a4da" providerId="AD" clId="Web-{F8A4099B-76BA-7B90-639F-329FCEF92B42}" dt="2025-06-17T05:07:25.170" v="208"/>
          <ac:spMkLst>
            <pc:docMk/>
            <pc:sldMk cId="3216467326" sldId="258"/>
            <ac:spMk id="21" creationId="{D1B84719-90BB-4D0C-92D8-61DC5512B34B}"/>
          </ac:spMkLst>
        </pc:spChg>
        <pc:spChg chg="add del">
          <ac:chgData name="HARSHA S" userId="S::harshas@kh.amrita.edu::3ea4904a-a09c-4644-8b49-bb7dd8b1a4da" providerId="AD" clId="Web-{F8A4099B-76BA-7B90-639F-329FCEF92B42}" dt="2025-06-17T05:07:25.170" v="208"/>
          <ac:spMkLst>
            <pc:docMk/>
            <pc:sldMk cId="3216467326" sldId="258"/>
            <ac:spMk id="23" creationId="{7B407EC4-5D16-4845-9840-4E28622B6568}"/>
          </ac:spMkLst>
        </pc:spChg>
        <pc:spChg chg="add del">
          <ac:chgData name="HARSHA S" userId="S::harshas@kh.amrita.edu::3ea4904a-a09c-4644-8b49-bb7dd8b1a4da" providerId="AD" clId="Web-{F8A4099B-76BA-7B90-639F-329FCEF92B42}" dt="2025-06-17T05:07:25.013" v="207"/>
          <ac:spMkLst>
            <pc:docMk/>
            <pc:sldMk cId="3216467326" sldId="258"/>
            <ac:spMk id="36" creationId="{B0393412-BB8B-4EC9-A88D-93917FA47451}"/>
          </ac:spMkLst>
        </pc:spChg>
        <pc:spChg chg="add del">
          <ac:chgData name="HARSHA S" userId="S::harshas@kh.amrita.edu::3ea4904a-a09c-4644-8b49-bb7dd8b1a4da" providerId="AD" clId="Web-{F8A4099B-76BA-7B90-639F-329FCEF92B42}" dt="2025-06-17T05:07:25.013" v="207"/>
          <ac:spMkLst>
            <pc:docMk/>
            <pc:sldMk cId="3216467326" sldId="258"/>
            <ac:spMk id="38" creationId="{68AB7DB4-4BE9-465B-8843-8073715FF855}"/>
          </ac:spMkLst>
        </pc:spChg>
        <pc:spChg chg="add">
          <ac:chgData name="HARSHA S" userId="S::harshas@kh.amrita.edu::3ea4904a-a09c-4644-8b49-bb7dd8b1a4da" providerId="AD" clId="Web-{F8A4099B-76BA-7B90-639F-329FCEF92B42}" dt="2025-06-17T05:07:25.170" v="208"/>
          <ac:spMkLst>
            <pc:docMk/>
            <pc:sldMk cId="3216467326" sldId="258"/>
            <ac:spMk id="50" creationId="{E0837993-CF68-4B71-B30D-9FF2DBDC69D1}"/>
          </ac:spMkLst>
        </pc:spChg>
        <pc:grpChg chg="add del">
          <ac:chgData name="HARSHA S" userId="S::harshas@kh.amrita.edu::3ea4904a-a09c-4644-8b49-bb7dd8b1a4da" providerId="AD" clId="Web-{F8A4099B-76BA-7B90-639F-329FCEF92B42}" dt="2025-06-17T05:07:25.170" v="208"/>
          <ac:grpSpMkLst>
            <pc:docMk/>
            <pc:sldMk cId="3216467326" sldId="258"/>
            <ac:grpSpMk id="9" creationId="{C93797FD-7F0A-483E-966E-7FE88F8D8798}"/>
          </ac:grpSpMkLst>
        </pc:grpChg>
        <pc:grpChg chg="add del">
          <ac:chgData name="HARSHA S" userId="S::harshas@kh.amrita.edu::3ea4904a-a09c-4644-8b49-bb7dd8b1a4da" providerId="AD" clId="Web-{F8A4099B-76BA-7B90-639F-329FCEF92B42}" dt="2025-06-17T05:07:25.013" v="207"/>
          <ac:grpSpMkLst>
            <pc:docMk/>
            <pc:sldMk cId="3216467326" sldId="258"/>
            <ac:grpSpMk id="28" creationId="{DFB5D1BB-0703-437B-BD1E-1D07F8A2730B}"/>
          </ac:grpSpMkLst>
        </pc:grpChg>
        <pc:grpChg chg="add del">
          <ac:chgData name="HARSHA S" userId="S::harshas@kh.amrita.edu::3ea4904a-a09c-4644-8b49-bb7dd8b1a4da" providerId="AD" clId="Web-{F8A4099B-76BA-7B90-639F-329FCEF92B42}" dt="2025-06-17T05:07:25.013" v="207"/>
          <ac:grpSpMkLst>
            <pc:docMk/>
            <pc:sldMk cId="3216467326" sldId="258"/>
            <ac:grpSpMk id="42" creationId="{79E73055-8C3E-4C1D-88EA-3D22039CDF98}"/>
          </ac:grpSpMkLst>
        </pc:grpChg>
        <pc:grpChg chg="add">
          <ac:chgData name="HARSHA S" userId="S::harshas@kh.amrita.edu::3ea4904a-a09c-4644-8b49-bb7dd8b1a4da" providerId="AD" clId="Web-{F8A4099B-76BA-7B90-639F-329FCEF92B42}" dt="2025-06-17T05:07:25.170" v="208"/>
          <ac:grpSpMkLst>
            <pc:docMk/>
            <pc:sldMk cId="3216467326" sldId="258"/>
            <ac:grpSpMk id="48" creationId="{3F6D81C7-B083-478E-82FE-089A8CB72EB8}"/>
          </ac:grpSpMkLst>
        </pc:grpChg>
        <pc:grpChg chg="add">
          <ac:chgData name="HARSHA S" userId="S::harshas@kh.amrita.edu::3ea4904a-a09c-4644-8b49-bb7dd8b1a4da" providerId="AD" clId="Web-{F8A4099B-76BA-7B90-639F-329FCEF92B42}" dt="2025-06-17T05:07:25.170" v="208"/>
          <ac:grpSpMkLst>
            <pc:docMk/>
            <pc:sldMk cId="3216467326" sldId="258"/>
            <ac:grpSpMk id="51" creationId="{5BC1EB0E-C682-4477-94FF-E3696ACD5A6A}"/>
          </ac:grpSpMkLst>
        </pc:grpChg>
        <pc:graphicFrameChg chg="add del mod modGraphic">
          <ac:chgData name="HARSHA S" userId="S::harshas@kh.amrita.edu::3ea4904a-a09c-4644-8b49-bb7dd8b1a4da" providerId="AD" clId="Web-{F8A4099B-76BA-7B90-639F-329FCEF92B42}" dt="2025-06-17T05:04:54.386" v="199"/>
          <ac:graphicFrameMkLst>
            <pc:docMk/>
            <pc:sldMk cId="3216467326" sldId="258"/>
            <ac:graphicFrameMk id="4" creationId="{3C1FB621-4F33-5BB2-CFAF-A82AA331A682}"/>
          </ac:graphicFrameMkLst>
        </pc:graphicFrameChg>
        <pc:graphicFrameChg chg="add mod modGraphic">
          <ac:chgData name="HARSHA S" userId="S::harshas@kh.amrita.edu::3ea4904a-a09c-4644-8b49-bb7dd8b1a4da" providerId="AD" clId="Web-{F8A4099B-76BA-7B90-639F-329FCEF92B42}" dt="2025-06-17T05:13:36.253" v="261" actId="20577"/>
          <ac:graphicFrameMkLst>
            <pc:docMk/>
            <pc:sldMk cId="3216467326" sldId="258"/>
            <ac:graphicFrameMk id="5" creationId="{AB0B7AD3-63E5-6FBD-2D14-FF5622D18244}"/>
          </ac:graphicFrameMkLst>
        </pc:graphicFrameChg>
        <pc:picChg chg="del">
          <ac:chgData name="HARSHA S" userId="S::harshas@kh.amrita.edu::3ea4904a-a09c-4644-8b49-bb7dd8b1a4da" providerId="AD" clId="Web-{F8A4099B-76BA-7B90-639F-329FCEF92B42}" dt="2025-06-17T05:01:22.555" v="176"/>
          <ac:picMkLst>
            <pc:docMk/>
            <pc:sldMk cId="3216467326" sldId="258"/>
            <ac:picMk id="2" creationId="{00000000-0000-0000-0000-000000000000}"/>
          </ac:picMkLst>
        </pc:picChg>
        <pc:cxnChg chg="add del">
          <ac:chgData name="HARSHA S" userId="S::harshas@kh.amrita.edu::3ea4904a-a09c-4644-8b49-bb7dd8b1a4da" providerId="AD" clId="Web-{F8A4099B-76BA-7B90-639F-329FCEF92B42}" dt="2025-06-17T05:07:25.170" v="208"/>
          <ac:cxnSpMkLst>
            <pc:docMk/>
            <pc:sldMk cId="3216467326" sldId="258"/>
            <ac:cxnSpMk id="15" creationId="{DDB3BAEE-5BE4-4B17-A2DA-B334759C47AB}"/>
          </ac:cxnSpMkLst>
        </pc:cxnChg>
      </pc:sldChg>
      <pc:sldChg chg="del mod modClrScheme chgLayout">
        <pc:chgData name="HARSHA S" userId="S::harshas@kh.amrita.edu::3ea4904a-a09c-4644-8b49-bb7dd8b1a4da" providerId="AD" clId="Web-{F8A4099B-76BA-7B90-639F-329FCEF92B42}" dt="2025-06-17T07:11:08.936" v="289"/>
        <pc:sldMkLst>
          <pc:docMk/>
          <pc:sldMk cId="1036861036" sldId="259"/>
        </pc:sldMkLst>
      </pc:sldChg>
      <pc:sldChg chg="del mod modClrScheme chgLayout">
        <pc:chgData name="HARSHA S" userId="S::harshas@kh.amrita.edu::3ea4904a-a09c-4644-8b49-bb7dd8b1a4da" providerId="AD" clId="Web-{F8A4099B-76BA-7B90-639F-329FCEF92B42}" dt="2025-06-17T07:13:27.391" v="316"/>
        <pc:sldMkLst>
          <pc:docMk/>
          <pc:sldMk cId="2464180926" sldId="260"/>
        </pc:sldMkLst>
      </pc:sldChg>
      <pc:sldChg chg="del mod modClrScheme chgLayout">
        <pc:chgData name="HARSHA S" userId="S::harshas@kh.amrita.edu::3ea4904a-a09c-4644-8b49-bb7dd8b1a4da" providerId="AD" clId="Web-{F8A4099B-76BA-7B90-639F-329FCEF92B42}" dt="2025-06-17T07:13:31.626" v="317"/>
        <pc:sldMkLst>
          <pc:docMk/>
          <pc:sldMk cId="3265194935" sldId="261"/>
        </pc:sldMkLst>
      </pc:sldChg>
      <pc:sldChg chg="del mod modClrScheme chgLayout">
        <pc:chgData name="HARSHA S" userId="S::harshas@kh.amrita.edu::3ea4904a-a09c-4644-8b49-bb7dd8b1a4da" providerId="AD" clId="Web-{F8A4099B-76BA-7B90-639F-329FCEF92B42}" dt="2025-06-17T07:13:37.298" v="318"/>
        <pc:sldMkLst>
          <pc:docMk/>
          <pc:sldMk cId="316853860" sldId="262"/>
        </pc:sldMkLst>
      </pc:sldChg>
      <pc:sldChg chg="del mod modClrScheme chgLayout">
        <pc:chgData name="HARSHA S" userId="S::harshas@kh.amrita.edu::3ea4904a-a09c-4644-8b49-bb7dd8b1a4da" providerId="AD" clId="Web-{F8A4099B-76BA-7B90-639F-329FCEF92B42}" dt="2025-06-17T07:13:40.126" v="319"/>
        <pc:sldMkLst>
          <pc:docMk/>
          <pc:sldMk cId="1381035960" sldId="263"/>
        </pc:sldMkLst>
      </pc:sldChg>
      <pc:sldChg chg="modSp add replId">
        <pc:chgData name="HARSHA S" userId="S::harshas@kh.amrita.edu::3ea4904a-a09c-4644-8b49-bb7dd8b1a4da" providerId="AD" clId="Web-{F8A4099B-76BA-7B90-639F-329FCEF92B42}" dt="2025-06-17T05:10:23.891" v="228" actId="20577"/>
        <pc:sldMkLst>
          <pc:docMk/>
          <pc:sldMk cId="1127541947" sldId="264"/>
        </pc:sldMkLst>
        <pc:graphicFrameChg chg="modGraphic">
          <ac:chgData name="HARSHA S" userId="S::harshas@kh.amrita.edu::3ea4904a-a09c-4644-8b49-bb7dd8b1a4da" providerId="AD" clId="Web-{F8A4099B-76BA-7B90-639F-329FCEF92B42}" dt="2025-06-17T05:10:23.891" v="228" actId="20577"/>
          <ac:graphicFrameMkLst>
            <pc:docMk/>
            <pc:sldMk cId="1127541947" sldId="264"/>
            <ac:graphicFrameMk id="5" creationId="{F66C2369-7E88-3779-2289-F815B77150BB}"/>
          </ac:graphicFrameMkLst>
        </pc:graphicFrameChg>
      </pc:sldChg>
      <pc:sldChg chg="modSp add replId">
        <pc:chgData name="HARSHA S" userId="S::harshas@kh.amrita.edu::3ea4904a-a09c-4644-8b49-bb7dd8b1a4da" providerId="AD" clId="Web-{F8A4099B-76BA-7B90-639F-329FCEF92B42}" dt="2025-06-17T07:57:08.459" v="648" actId="20577"/>
        <pc:sldMkLst>
          <pc:docMk/>
          <pc:sldMk cId="2504679899" sldId="265"/>
        </pc:sldMkLst>
        <pc:graphicFrameChg chg="modGraphic">
          <ac:chgData name="HARSHA S" userId="S::harshas@kh.amrita.edu::3ea4904a-a09c-4644-8b49-bb7dd8b1a4da" providerId="AD" clId="Web-{F8A4099B-76BA-7B90-639F-329FCEF92B42}" dt="2025-06-17T07:57:08.459" v="648" actId="20577"/>
          <ac:graphicFrameMkLst>
            <pc:docMk/>
            <pc:sldMk cId="2504679899" sldId="265"/>
            <ac:graphicFrameMk id="5" creationId="{08A05CDD-A675-D28A-411C-59DFE4B7AFA5}"/>
          </ac:graphicFrameMkLst>
        </pc:graphicFrameChg>
      </pc:sldChg>
      <pc:sldChg chg="modSp add replId">
        <pc:chgData name="HARSHA S" userId="S::harshas@kh.amrita.edu::3ea4904a-a09c-4644-8b49-bb7dd8b1a4da" providerId="AD" clId="Web-{F8A4099B-76BA-7B90-639F-329FCEF92B42}" dt="2025-06-17T07:57:15.412" v="651" actId="20577"/>
        <pc:sldMkLst>
          <pc:docMk/>
          <pc:sldMk cId="2722869132" sldId="266"/>
        </pc:sldMkLst>
        <pc:graphicFrameChg chg="modGraphic">
          <ac:chgData name="HARSHA S" userId="S::harshas@kh.amrita.edu::3ea4904a-a09c-4644-8b49-bb7dd8b1a4da" providerId="AD" clId="Web-{F8A4099B-76BA-7B90-639F-329FCEF92B42}" dt="2025-06-17T07:57:15.412" v="651" actId="20577"/>
          <ac:graphicFrameMkLst>
            <pc:docMk/>
            <pc:sldMk cId="2722869132" sldId="266"/>
            <ac:graphicFrameMk id="5" creationId="{218BEE85-0FB2-75A3-BE54-BDF9F2AD47C6}"/>
          </ac:graphicFrameMkLst>
        </pc:graphicFrameChg>
      </pc:sldChg>
      <pc:sldChg chg="modSp add replId">
        <pc:chgData name="HARSHA S" userId="S::harshas@kh.amrita.edu::3ea4904a-a09c-4644-8b49-bb7dd8b1a4da" providerId="AD" clId="Web-{F8A4099B-76BA-7B90-639F-329FCEF92B42}" dt="2025-06-17T07:57:23.631" v="654" actId="20577"/>
        <pc:sldMkLst>
          <pc:docMk/>
          <pc:sldMk cId="4172168892" sldId="267"/>
        </pc:sldMkLst>
        <pc:graphicFrameChg chg="modGraphic">
          <ac:chgData name="HARSHA S" userId="S::harshas@kh.amrita.edu::3ea4904a-a09c-4644-8b49-bb7dd8b1a4da" providerId="AD" clId="Web-{F8A4099B-76BA-7B90-639F-329FCEF92B42}" dt="2025-06-17T07:57:23.631" v="654" actId="20577"/>
          <ac:graphicFrameMkLst>
            <pc:docMk/>
            <pc:sldMk cId="4172168892" sldId="267"/>
            <ac:graphicFrameMk id="5" creationId="{52519E41-4AAB-5131-BE28-96EFE89AA15D}"/>
          </ac:graphicFrameMkLst>
        </pc:graphicFrameChg>
      </pc:sldChg>
      <pc:sldChg chg="modSp add replId">
        <pc:chgData name="HARSHA S" userId="S::harshas@kh.amrita.edu::3ea4904a-a09c-4644-8b49-bb7dd8b1a4da" providerId="AD" clId="Web-{F8A4099B-76BA-7B90-639F-329FCEF92B42}" dt="2025-06-17T07:57:31.553" v="657" actId="20577"/>
        <pc:sldMkLst>
          <pc:docMk/>
          <pc:sldMk cId="2664660505" sldId="268"/>
        </pc:sldMkLst>
        <pc:graphicFrameChg chg="mod modGraphic">
          <ac:chgData name="HARSHA S" userId="S::harshas@kh.amrita.edu::3ea4904a-a09c-4644-8b49-bb7dd8b1a4da" providerId="AD" clId="Web-{F8A4099B-76BA-7B90-639F-329FCEF92B42}" dt="2025-06-17T07:57:31.553" v="657" actId="20577"/>
          <ac:graphicFrameMkLst>
            <pc:docMk/>
            <pc:sldMk cId="2664660505" sldId="268"/>
            <ac:graphicFrameMk id="5" creationId="{55B01EE1-C1E9-535A-444E-8B8B9C82F449}"/>
          </ac:graphicFrameMkLst>
        </pc:graphicFrameChg>
      </pc:sldChg>
      <pc:sldChg chg="modSp add replId">
        <pc:chgData name="HARSHA S" userId="S::harshas@kh.amrita.edu::3ea4904a-a09c-4644-8b49-bb7dd8b1a4da" providerId="AD" clId="Web-{F8A4099B-76BA-7B90-639F-329FCEF92B42}" dt="2025-06-17T07:57:39.225" v="660" actId="20577"/>
        <pc:sldMkLst>
          <pc:docMk/>
          <pc:sldMk cId="2729944498" sldId="269"/>
        </pc:sldMkLst>
        <pc:graphicFrameChg chg="modGraphic">
          <ac:chgData name="HARSHA S" userId="S::harshas@kh.amrita.edu::3ea4904a-a09c-4644-8b49-bb7dd8b1a4da" providerId="AD" clId="Web-{F8A4099B-76BA-7B90-639F-329FCEF92B42}" dt="2025-06-17T07:57:39.225" v="660" actId="20577"/>
          <ac:graphicFrameMkLst>
            <pc:docMk/>
            <pc:sldMk cId="2729944498" sldId="269"/>
            <ac:graphicFrameMk id="5" creationId="{8395470B-6198-8455-7D5D-4AB1216C6F08}"/>
          </ac:graphicFrameMkLst>
        </pc:graphicFrameChg>
      </pc:sldChg>
      <pc:sldChg chg="addSp delSp modSp add replId">
        <pc:chgData name="HARSHA S" userId="S::harshas@kh.amrita.edu::3ea4904a-a09c-4644-8b49-bb7dd8b1a4da" providerId="AD" clId="Web-{F8A4099B-76BA-7B90-639F-329FCEF92B42}" dt="2025-06-17T07:57:46.960" v="662" actId="20577"/>
        <pc:sldMkLst>
          <pc:docMk/>
          <pc:sldMk cId="1865566693" sldId="270"/>
        </pc:sldMkLst>
        <pc:spChg chg="add del">
          <ac:chgData name="HARSHA S" userId="S::harshas@kh.amrita.edu::3ea4904a-a09c-4644-8b49-bb7dd8b1a4da" providerId="AD" clId="Web-{F8A4099B-76BA-7B90-639F-329FCEF92B42}" dt="2025-06-17T07:22:11.414" v="382"/>
          <ac:spMkLst>
            <pc:docMk/>
            <pc:sldMk cId="1865566693" sldId="270"/>
            <ac:spMk id="50" creationId="{2ABCC646-6E65-1D45-CC90-86850970BE25}"/>
          </ac:spMkLst>
        </pc:spChg>
        <pc:spChg chg="add del">
          <ac:chgData name="HARSHA S" userId="S::harshas@kh.amrita.edu::3ea4904a-a09c-4644-8b49-bb7dd8b1a4da" providerId="AD" clId="Web-{F8A4099B-76BA-7B90-639F-329FCEF92B42}" dt="2025-06-17T07:22:11.414" v="382"/>
          <ac:spMkLst>
            <pc:docMk/>
            <pc:sldMk cId="1865566693" sldId="270"/>
            <ac:spMk id="58" creationId="{4434DCA8-BC57-40AE-94D7-754460957E7F}"/>
          </ac:spMkLst>
        </pc:spChg>
        <pc:spChg chg="add del">
          <ac:chgData name="HARSHA S" userId="S::harshas@kh.amrita.edu::3ea4904a-a09c-4644-8b49-bb7dd8b1a4da" providerId="AD" clId="Web-{F8A4099B-76BA-7B90-639F-329FCEF92B42}" dt="2025-06-17T07:22:11.414" v="382"/>
          <ac:spMkLst>
            <pc:docMk/>
            <pc:sldMk cId="1865566693" sldId="270"/>
            <ac:spMk id="62" creationId="{D43CA6E1-DE85-4998-B1CA-2B617EDF60F8}"/>
          </ac:spMkLst>
        </pc:spChg>
        <pc:grpChg chg="add del">
          <ac:chgData name="HARSHA S" userId="S::harshas@kh.amrita.edu::3ea4904a-a09c-4644-8b49-bb7dd8b1a4da" providerId="AD" clId="Web-{F8A4099B-76BA-7B90-639F-329FCEF92B42}" dt="2025-06-17T07:22:11.414" v="382"/>
          <ac:grpSpMkLst>
            <pc:docMk/>
            <pc:sldMk cId="1865566693" sldId="270"/>
            <ac:grpSpMk id="48" creationId="{031A862D-ABF0-D4EA-590D-60667C8084ED}"/>
          </ac:grpSpMkLst>
        </pc:grpChg>
        <pc:grpChg chg="add del">
          <ac:chgData name="HARSHA S" userId="S::harshas@kh.amrita.edu::3ea4904a-a09c-4644-8b49-bb7dd8b1a4da" providerId="AD" clId="Web-{F8A4099B-76BA-7B90-639F-329FCEF92B42}" dt="2025-06-17T07:22:11.414" v="382"/>
          <ac:grpSpMkLst>
            <pc:docMk/>
            <pc:sldMk cId="1865566693" sldId="270"/>
            <ac:grpSpMk id="51" creationId="{B41C9FF4-F9A3-83D9-2100-C386C1E9ADA4}"/>
          </ac:grpSpMkLst>
        </pc:grpChg>
        <pc:graphicFrameChg chg="modGraphic">
          <ac:chgData name="HARSHA S" userId="S::harshas@kh.amrita.edu::3ea4904a-a09c-4644-8b49-bb7dd8b1a4da" providerId="AD" clId="Web-{F8A4099B-76BA-7B90-639F-329FCEF92B42}" dt="2025-06-17T07:57:46.960" v="662" actId="20577"/>
          <ac:graphicFrameMkLst>
            <pc:docMk/>
            <pc:sldMk cId="1865566693" sldId="270"/>
            <ac:graphicFrameMk id="5" creationId="{D81AC894-6BA1-F185-7F91-BBB5DC6809BF}"/>
          </ac:graphicFrameMkLst>
        </pc:graphicFrameChg>
        <pc:picChg chg="add del">
          <ac:chgData name="HARSHA S" userId="S::harshas@kh.amrita.edu::3ea4904a-a09c-4644-8b49-bb7dd8b1a4da" providerId="AD" clId="Web-{F8A4099B-76BA-7B90-639F-329FCEF92B42}" dt="2025-06-17T07:22:11.414" v="382"/>
          <ac:picMkLst>
            <pc:docMk/>
            <pc:sldMk cId="1865566693" sldId="270"/>
            <ac:picMk id="60" creationId="{E93A23A1-FB7B-4C57-8240-0B6015C11161}"/>
          </ac:picMkLst>
        </pc:picChg>
        <pc:picChg chg="add del">
          <ac:chgData name="HARSHA S" userId="S::harshas@kh.amrita.edu::3ea4904a-a09c-4644-8b49-bb7dd8b1a4da" providerId="AD" clId="Web-{F8A4099B-76BA-7B90-639F-329FCEF92B42}" dt="2025-06-17T07:22:11.414" v="382"/>
          <ac:picMkLst>
            <pc:docMk/>
            <pc:sldMk cId="1865566693" sldId="270"/>
            <ac:picMk id="64" creationId="{AD162A3C-D7A8-4B2A-94B1-73192CBC573B}"/>
          </ac:picMkLst>
        </pc:picChg>
        <pc:picChg chg="add del">
          <ac:chgData name="HARSHA S" userId="S::harshas@kh.amrita.edu::3ea4904a-a09c-4644-8b49-bb7dd8b1a4da" providerId="AD" clId="Web-{F8A4099B-76BA-7B90-639F-329FCEF92B42}" dt="2025-06-17T07:22:11.414" v="382"/>
          <ac:picMkLst>
            <pc:docMk/>
            <pc:sldMk cId="1865566693" sldId="270"/>
            <ac:picMk id="66" creationId="{6B8F1012-6DEE-4829-9F32-620A71109464}"/>
          </ac:picMkLst>
        </pc:picChg>
        <pc:cxnChg chg="add del">
          <ac:chgData name="HARSHA S" userId="S::harshas@kh.amrita.edu::3ea4904a-a09c-4644-8b49-bb7dd8b1a4da" providerId="AD" clId="Web-{F8A4099B-76BA-7B90-639F-329FCEF92B42}" dt="2025-06-17T07:22:11.414" v="382"/>
          <ac:cxnSpMkLst>
            <pc:docMk/>
            <pc:sldMk cId="1865566693" sldId="270"/>
            <ac:cxnSpMk id="49" creationId="{1F973EDF-E407-C6C5-9F91-60A73CBE7C71}"/>
          </ac:cxnSpMkLst>
        </pc:cxnChg>
      </pc:sldChg>
      <pc:sldChg chg="modSp add replId">
        <pc:chgData name="HARSHA S" userId="S::harshas@kh.amrita.edu::3ea4904a-a09c-4644-8b49-bb7dd8b1a4da" providerId="AD" clId="Web-{F8A4099B-76BA-7B90-639F-329FCEF92B42}" dt="2025-06-17T07:57:53.694" v="665" actId="20577"/>
        <pc:sldMkLst>
          <pc:docMk/>
          <pc:sldMk cId="30205104" sldId="271"/>
        </pc:sldMkLst>
        <pc:graphicFrameChg chg="modGraphic">
          <ac:chgData name="HARSHA S" userId="S::harshas@kh.amrita.edu::3ea4904a-a09c-4644-8b49-bb7dd8b1a4da" providerId="AD" clId="Web-{F8A4099B-76BA-7B90-639F-329FCEF92B42}" dt="2025-06-17T07:57:53.694" v="665" actId="20577"/>
          <ac:graphicFrameMkLst>
            <pc:docMk/>
            <pc:sldMk cId="30205104" sldId="271"/>
            <ac:graphicFrameMk id="5" creationId="{BF282B44-5F75-B059-C293-BE03A528DF49}"/>
          </ac:graphicFrameMkLst>
        </pc:graphicFrameChg>
      </pc:sldChg>
      <pc:sldChg chg="modSp add replId">
        <pc:chgData name="HARSHA S" userId="S::harshas@kh.amrita.edu::3ea4904a-a09c-4644-8b49-bb7dd8b1a4da" providerId="AD" clId="Web-{F8A4099B-76BA-7B90-639F-329FCEF92B42}" dt="2025-06-17T07:58:04.663" v="669" actId="20577"/>
        <pc:sldMkLst>
          <pc:docMk/>
          <pc:sldMk cId="881353692" sldId="272"/>
        </pc:sldMkLst>
        <pc:graphicFrameChg chg="mod modGraphic">
          <ac:chgData name="HARSHA S" userId="S::harshas@kh.amrita.edu::3ea4904a-a09c-4644-8b49-bb7dd8b1a4da" providerId="AD" clId="Web-{F8A4099B-76BA-7B90-639F-329FCEF92B42}" dt="2025-06-17T07:58:04.663" v="669" actId="20577"/>
          <ac:graphicFrameMkLst>
            <pc:docMk/>
            <pc:sldMk cId="881353692" sldId="272"/>
            <ac:graphicFrameMk id="5" creationId="{E3722A26-EB0A-7565-9D75-E3B03A2362CD}"/>
          </ac:graphicFrameMkLst>
        </pc:graphicFrameChg>
      </pc:sldChg>
      <pc:sldChg chg="modSp add replId">
        <pc:chgData name="HARSHA S" userId="S::harshas@kh.amrita.edu::3ea4904a-a09c-4644-8b49-bb7dd8b1a4da" providerId="AD" clId="Web-{F8A4099B-76BA-7B90-639F-329FCEF92B42}" dt="2025-06-17T07:58:12.382" v="673" actId="20577"/>
        <pc:sldMkLst>
          <pc:docMk/>
          <pc:sldMk cId="2269698153" sldId="273"/>
        </pc:sldMkLst>
        <pc:graphicFrameChg chg="modGraphic">
          <ac:chgData name="HARSHA S" userId="S::harshas@kh.amrita.edu::3ea4904a-a09c-4644-8b49-bb7dd8b1a4da" providerId="AD" clId="Web-{F8A4099B-76BA-7B90-639F-329FCEF92B42}" dt="2025-06-17T07:58:12.382" v="673" actId="20577"/>
          <ac:graphicFrameMkLst>
            <pc:docMk/>
            <pc:sldMk cId="2269698153" sldId="273"/>
            <ac:graphicFrameMk id="5" creationId="{519A8FF9-D8AE-58DC-815F-EC4786692E7D}"/>
          </ac:graphicFrameMkLst>
        </pc:graphicFrameChg>
      </pc:sldChg>
      <pc:sldChg chg="modSp add replId">
        <pc:chgData name="HARSHA S" userId="S::harshas@kh.amrita.edu::3ea4904a-a09c-4644-8b49-bb7dd8b1a4da" providerId="AD" clId="Web-{F8A4099B-76BA-7B90-639F-329FCEF92B42}" dt="2025-06-17T07:58:19.851" v="677" actId="20577"/>
        <pc:sldMkLst>
          <pc:docMk/>
          <pc:sldMk cId="3656771190" sldId="274"/>
        </pc:sldMkLst>
        <pc:graphicFrameChg chg="modGraphic">
          <ac:chgData name="HARSHA S" userId="S::harshas@kh.amrita.edu::3ea4904a-a09c-4644-8b49-bb7dd8b1a4da" providerId="AD" clId="Web-{F8A4099B-76BA-7B90-639F-329FCEF92B42}" dt="2025-06-17T07:58:19.851" v="677" actId="20577"/>
          <ac:graphicFrameMkLst>
            <pc:docMk/>
            <pc:sldMk cId="3656771190" sldId="274"/>
            <ac:graphicFrameMk id="5" creationId="{9A4917D3-885D-93F5-1D4D-71A974BF01FF}"/>
          </ac:graphicFrameMkLst>
        </pc:graphicFrameChg>
      </pc:sldChg>
      <pc:sldChg chg="modSp add replId">
        <pc:chgData name="HARSHA S" userId="S::harshas@kh.amrita.edu::3ea4904a-a09c-4644-8b49-bb7dd8b1a4da" providerId="AD" clId="Web-{F8A4099B-76BA-7B90-639F-329FCEF92B42}" dt="2025-06-17T07:56:47.381" v="645" actId="20577"/>
        <pc:sldMkLst>
          <pc:docMk/>
          <pc:sldMk cId="3481007754" sldId="275"/>
        </pc:sldMkLst>
        <pc:spChg chg="mod">
          <ac:chgData name="HARSHA S" userId="S::harshas@kh.amrita.edu::3ea4904a-a09c-4644-8b49-bb7dd8b1a4da" providerId="AD" clId="Web-{F8A4099B-76BA-7B90-639F-329FCEF92B42}" dt="2025-06-17T07:43:38.995" v="543" actId="20577"/>
          <ac:spMkLst>
            <pc:docMk/>
            <pc:sldMk cId="3481007754" sldId="275"/>
            <ac:spMk id="4" creationId="{BE785526-5D3B-EF61-813F-2773CAA9D1D6}"/>
          </ac:spMkLst>
        </pc:spChg>
        <pc:spChg chg="mod">
          <ac:chgData name="HARSHA S" userId="S::harshas@kh.amrita.edu::3ea4904a-a09c-4644-8b49-bb7dd8b1a4da" providerId="AD" clId="Web-{F8A4099B-76BA-7B90-639F-329FCEF92B42}" dt="2025-06-17T07:56:47.381" v="645" actId="20577"/>
          <ac:spMkLst>
            <pc:docMk/>
            <pc:sldMk cId="3481007754" sldId="275"/>
            <ac:spMk id="5" creationId="{69C53396-8AE1-7ADC-F711-AFC893674B01}"/>
          </ac:spMkLst>
        </pc:spChg>
      </pc:sldChg>
      <pc:sldChg chg="modSp add replId">
        <pc:chgData name="HARSHA S" userId="S::harshas@kh.amrita.edu::3ea4904a-a09c-4644-8b49-bb7dd8b1a4da" providerId="AD" clId="Web-{F8A4099B-76BA-7B90-639F-329FCEF92B42}" dt="2025-06-17T07:43:05.776" v="532" actId="20577"/>
        <pc:sldMkLst>
          <pc:docMk/>
          <pc:sldMk cId="4156922132" sldId="276"/>
        </pc:sldMkLst>
        <pc:spChg chg="mod">
          <ac:chgData name="HARSHA S" userId="S::harshas@kh.amrita.edu::3ea4904a-a09c-4644-8b49-bb7dd8b1a4da" providerId="AD" clId="Web-{F8A4099B-76BA-7B90-639F-329FCEF92B42}" dt="2025-06-17T07:35:21.785" v="460" actId="20577"/>
          <ac:spMkLst>
            <pc:docMk/>
            <pc:sldMk cId="4156922132" sldId="276"/>
            <ac:spMk id="4" creationId="{A16CAF3C-CA16-572E-83AB-24B9AC054EE5}"/>
          </ac:spMkLst>
        </pc:spChg>
        <pc:spChg chg="mod">
          <ac:chgData name="HARSHA S" userId="S::harshas@kh.amrita.edu::3ea4904a-a09c-4644-8b49-bb7dd8b1a4da" providerId="AD" clId="Web-{F8A4099B-76BA-7B90-639F-329FCEF92B42}" dt="2025-06-17T07:43:05.776" v="532" actId="20577"/>
          <ac:spMkLst>
            <pc:docMk/>
            <pc:sldMk cId="4156922132" sldId="276"/>
            <ac:spMk id="5" creationId="{9AA4607A-F96E-CAF6-2E1E-1EAD02A1A3CB}"/>
          </ac:spMkLst>
        </pc:spChg>
      </pc:sldChg>
      <pc:sldMasterChg chg="add del addSldLayout delSldLayout">
        <pc:chgData name="HARSHA S" userId="S::harshas@kh.amrita.edu::3ea4904a-a09c-4644-8b49-bb7dd8b1a4da" providerId="AD" clId="Web-{F8A4099B-76BA-7B90-639F-329FCEF92B42}" dt="2025-06-17T04:43:48.085" v="19"/>
        <pc:sldMasterMkLst>
          <pc:docMk/>
          <pc:sldMasterMk cId="4059118594" sldId="2147483660"/>
        </pc:sldMasterMkLst>
        <pc:sldLayoutChg chg="add del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4059118594" sldId="2147483660"/>
            <pc:sldLayoutMk cId="130420903" sldId="2147483661"/>
          </pc:sldLayoutMkLst>
        </pc:sldLayoutChg>
        <pc:sldLayoutChg chg="add del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4059118594" sldId="2147483660"/>
            <pc:sldLayoutMk cId="2831101813" sldId="2147483662"/>
          </pc:sldLayoutMkLst>
        </pc:sldLayoutChg>
        <pc:sldLayoutChg chg="add del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4059118594" sldId="2147483660"/>
            <pc:sldLayoutMk cId="3697899090" sldId="2147483663"/>
          </pc:sldLayoutMkLst>
        </pc:sldLayoutChg>
        <pc:sldLayoutChg chg="add del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4059118594" sldId="2147483660"/>
            <pc:sldLayoutMk cId="1813515698" sldId="2147483664"/>
          </pc:sldLayoutMkLst>
        </pc:sldLayoutChg>
        <pc:sldLayoutChg chg="add del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4059118594" sldId="2147483660"/>
            <pc:sldLayoutMk cId="2971537546" sldId="2147483665"/>
          </pc:sldLayoutMkLst>
        </pc:sldLayoutChg>
        <pc:sldLayoutChg chg="add del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4059118594" sldId="2147483660"/>
            <pc:sldLayoutMk cId="2207722930" sldId="2147483666"/>
          </pc:sldLayoutMkLst>
        </pc:sldLayoutChg>
        <pc:sldLayoutChg chg="add del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4059118594" sldId="2147483660"/>
            <pc:sldLayoutMk cId="699716543" sldId="2147483667"/>
          </pc:sldLayoutMkLst>
        </pc:sldLayoutChg>
        <pc:sldLayoutChg chg="add del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4059118594" sldId="2147483660"/>
            <pc:sldLayoutMk cId="933883229" sldId="2147483668"/>
          </pc:sldLayoutMkLst>
        </pc:sldLayoutChg>
        <pc:sldLayoutChg chg="add del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4059118594" sldId="2147483660"/>
            <pc:sldLayoutMk cId="2963086670" sldId="2147483669"/>
          </pc:sldLayoutMkLst>
        </pc:sldLayoutChg>
        <pc:sldLayoutChg chg="add del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4059118594" sldId="2147483660"/>
            <pc:sldLayoutMk cId="760496373" sldId="2147483670"/>
          </pc:sldLayoutMkLst>
        </pc:sldLayoutChg>
        <pc:sldLayoutChg chg="add del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4059118594" sldId="2147483660"/>
            <pc:sldLayoutMk cId="1958651281" sldId="2147483671"/>
          </pc:sldLayoutMkLst>
        </pc:sldLayoutChg>
        <pc:sldLayoutChg chg="add del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4059118594" sldId="2147483660"/>
            <pc:sldLayoutMk cId="3219226467" sldId="2147483672"/>
          </pc:sldLayoutMkLst>
        </pc:sldLayoutChg>
        <pc:sldLayoutChg chg="add del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4059118594" sldId="2147483660"/>
            <pc:sldLayoutMk cId="860234575" sldId="2147483673"/>
          </pc:sldLayoutMkLst>
        </pc:sldLayoutChg>
        <pc:sldLayoutChg chg="add del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4059118594" sldId="2147483660"/>
            <pc:sldLayoutMk cId="1928767154" sldId="2147483674"/>
          </pc:sldLayoutMkLst>
        </pc:sldLayoutChg>
        <pc:sldLayoutChg chg="add del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4059118594" sldId="2147483660"/>
            <pc:sldLayoutMk cId="879490515" sldId="2147483675"/>
          </pc:sldLayoutMkLst>
        </pc:sldLayoutChg>
        <pc:sldLayoutChg chg="add del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4059118594" sldId="2147483660"/>
            <pc:sldLayoutMk cId="1569959401" sldId="2147483676"/>
          </pc:sldLayoutMkLst>
        </pc:sldLayoutChg>
        <pc:sldLayoutChg chg="add del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4059118594" sldId="2147483660"/>
            <pc:sldLayoutMk cId="1507285458" sldId="2147483677"/>
          </pc:sldLayoutMkLst>
        </pc:sldLayoutChg>
      </pc:sldMasterChg>
      <pc:sldMasterChg chg="add del addSldLayout delSldLayout modSldLayout">
        <pc:chgData name="HARSHA S" userId="S::harshas@kh.amrita.edu::3ea4904a-a09c-4644-8b49-bb7dd8b1a4da" providerId="AD" clId="Web-{F8A4099B-76BA-7B90-639F-329FCEF92B42}" dt="2025-06-17T04:43:48.085" v="19"/>
        <pc:sldMasterMkLst>
          <pc:docMk/>
          <pc:sldMasterMk cId="1237516919" sldId="2147483678"/>
        </pc:sldMasterMkLst>
        <pc:sldLayoutChg chg="add del mod replId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1237516919" sldId="2147483678"/>
            <pc:sldLayoutMk cId="3635773553" sldId="2147483679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1237516919" sldId="2147483678"/>
            <pc:sldLayoutMk cId="3166109084" sldId="2147483680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1237516919" sldId="2147483678"/>
            <pc:sldLayoutMk cId="2374764275" sldId="2147483681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1237516919" sldId="2147483678"/>
            <pc:sldLayoutMk cId="1033440350" sldId="2147483682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1237516919" sldId="2147483678"/>
            <pc:sldLayoutMk cId="935478762" sldId="2147483683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1237516919" sldId="2147483678"/>
            <pc:sldLayoutMk cId="1448183386" sldId="2147483684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1237516919" sldId="2147483678"/>
            <pc:sldLayoutMk cId="350482151" sldId="2147483685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1237516919" sldId="2147483678"/>
            <pc:sldLayoutMk cId="3172404912" sldId="2147483686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1237516919" sldId="2147483678"/>
            <pc:sldLayoutMk cId="422492199" sldId="2147483687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1237516919" sldId="2147483678"/>
            <pc:sldLayoutMk cId="932018180" sldId="2147483688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8.085" v="19"/>
          <pc:sldLayoutMkLst>
            <pc:docMk/>
            <pc:sldMasterMk cId="1237516919" sldId="2147483678"/>
            <pc:sldLayoutMk cId="3451486593" sldId="2147483689"/>
          </pc:sldLayoutMkLst>
        </pc:sldLayoutChg>
      </pc:sldMasterChg>
      <pc:sldMasterChg chg="add del addSldLayout delSldLayout modSldLayout">
        <pc:chgData name="HARSHA S" userId="S::harshas@kh.amrita.edu::3ea4904a-a09c-4644-8b49-bb7dd8b1a4da" providerId="AD" clId="Web-{F8A4099B-76BA-7B90-639F-329FCEF92B42}" dt="2025-06-17T04:43:46.757" v="18"/>
        <pc:sldMasterMkLst>
          <pc:docMk/>
          <pc:sldMasterMk cId="3188579599" sldId="2147483690"/>
        </pc:sldMasterMkLst>
        <pc:sldLayoutChg chg="add del mod replId">
          <pc:chgData name="HARSHA S" userId="S::harshas@kh.amrita.edu::3ea4904a-a09c-4644-8b49-bb7dd8b1a4da" providerId="AD" clId="Web-{F8A4099B-76BA-7B90-639F-329FCEF92B42}" dt="2025-06-17T04:43:46.757" v="18"/>
          <pc:sldLayoutMkLst>
            <pc:docMk/>
            <pc:sldMasterMk cId="3188579599" sldId="2147483690"/>
            <pc:sldLayoutMk cId="2837099275" sldId="2147483691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6.757" v="18"/>
          <pc:sldLayoutMkLst>
            <pc:docMk/>
            <pc:sldMasterMk cId="3188579599" sldId="2147483690"/>
            <pc:sldLayoutMk cId="2507217721" sldId="2147483692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6.757" v="18"/>
          <pc:sldLayoutMkLst>
            <pc:docMk/>
            <pc:sldMasterMk cId="3188579599" sldId="2147483690"/>
            <pc:sldLayoutMk cId="2699769755" sldId="2147483693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6.757" v="18"/>
          <pc:sldLayoutMkLst>
            <pc:docMk/>
            <pc:sldMasterMk cId="3188579599" sldId="2147483690"/>
            <pc:sldLayoutMk cId="3787270660" sldId="2147483694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6.757" v="18"/>
          <pc:sldLayoutMkLst>
            <pc:docMk/>
            <pc:sldMasterMk cId="3188579599" sldId="2147483690"/>
            <pc:sldLayoutMk cId="2999674674" sldId="2147483695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6.757" v="18"/>
          <pc:sldLayoutMkLst>
            <pc:docMk/>
            <pc:sldMasterMk cId="3188579599" sldId="2147483690"/>
            <pc:sldLayoutMk cId="1708367738" sldId="2147483696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6.757" v="18"/>
          <pc:sldLayoutMkLst>
            <pc:docMk/>
            <pc:sldMasterMk cId="3188579599" sldId="2147483690"/>
            <pc:sldLayoutMk cId="1709296528" sldId="2147483697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6.757" v="18"/>
          <pc:sldLayoutMkLst>
            <pc:docMk/>
            <pc:sldMasterMk cId="3188579599" sldId="2147483690"/>
            <pc:sldLayoutMk cId="2596356896" sldId="2147483698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6.757" v="18"/>
          <pc:sldLayoutMkLst>
            <pc:docMk/>
            <pc:sldMasterMk cId="3188579599" sldId="2147483690"/>
            <pc:sldLayoutMk cId="1119883296" sldId="2147483699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6.757" v="18"/>
          <pc:sldLayoutMkLst>
            <pc:docMk/>
            <pc:sldMasterMk cId="3188579599" sldId="2147483690"/>
            <pc:sldLayoutMk cId="1734054918" sldId="2147483700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6.757" v="18"/>
          <pc:sldLayoutMkLst>
            <pc:docMk/>
            <pc:sldMasterMk cId="3188579599" sldId="2147483690"/>
            <pc:sldLayoutMk cId="3776105523" sldId="2147483701"/>
          </pc:sldLayoutMkLst>
        </pc:sldLayoutChg>
      </pc:sldMasterChg>
      <pc:sldMasterChg chg="add del addSldLayout delSldLayout modSldLayout">
        <pc:chgData name="HARSHA S" userId="S::harshas@kh.amrita.edu::3ea4904a-a09c-4644-8b49-bb7dd8b1a4da" providerId="AD" clId="Web-{F8A4099B-76BA-7B90-639F-329FCEF92B42}" dt="2025-06-17T04:43:45.913" v="17"/>
        <pc:sldMasterMkLst>
          <pc:docMk/>
          <pc:sldMasterMk cId="1568553415" sldId="2147483702"/>
        </pc:sldMasterMkLst>
        <pc:sldLayoutChg chg="add del mod replId">
          <pc:chgData name="HARSHA S" userId="S::harshas@kh.amrita.edu::3ea4904a-a09c-4644-8b49-bb7dd8b1a4da" providerId="AD" clId="Web-{F8A4099B-76BA-7B90-639F-329FCEF92B42}" dt="2025-06-17T04:43:45.913" v="17"/>
          <pc:sldLayoutMkLst>
            <pc:docMk/>
            <pc:sldMasterMk cId="1568553415" sldId="2147483702"/>
            <pc:sldLayoutMk cId="1214287843" sldId="2147483703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5.913" v="17"/>
          <pc:sldLayoutMkLst>
            <pc:docMk/>
            <pc:sldMasterMk cId="1568553415" sldId="2147483702"/>
            <pc:sldLayoutMk cId="658540646" sldId="2147483704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5.913" v="17"/>
          <pc:sldLayoutMkLst>
            <pc:docMk/>
            <pc:sldMasterMk cId="1568553415" sldId="2147483702"/>
            <pc:sldLayoutMk cId="3295642870" sldId="2147483705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5.913" v="17"/>
          <pc:sldLayoutMkLst>
            <pc:docMk/>
            <pc:sldMasterMk cId="1568553415" sldId="2147483702"/>
            <pc:sldLayoutMk cId="3168492541" sldId="2147483706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5.913" v="17"/>
          <pc:sldLayoutMkLst>
            <pc:docMk/>
            <pc:sldMasterMk cId="1568553415" sldId="2147483702"/>
            <pc:sldLayoutMk cId="2158520917" sldId="2147483707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5.913" v="17"/>
          <pc:sldLayoutMkLst>
            <pc:docMk/>
            <pc:sldMasterMk cId="1568553415" sldId="2147483702"/>
            <pc:sldLayoutMk cId="3932668378" sldId="2147483708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5.913" v="17"/>
          <pc:sldLayoutMkLst>
            <pc:docMk/>
            <pc:sldMasterMk cId="1568553415" sldId="2147483702"/>
            <pc:sldLayoutMk cId="1715493562" sldId="2147483709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5.913" v="17"/>
          <pc:sldLayoutMkLst>
            <pc:docMk/>
            <pc:sldMasterMk cId="1568553415" sldId="2147483702"/>
            <pc:sldLayoutMk cId="782643513" sldId="2147483710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5.913" v="17"/>
          <pc:sldLayoutMkLst>
            <pc:docMk/>
            <pc:sldMasterMk cId="1568553415" sldId="2147483702"/>
            <pc:sldLayoutMk cId="52366731" sldId="2147483711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5.913" v="17"/>
          <pc:sldLayoutMkLst>
            <pc:docMk/>
            <pc:sldMasterMk cId="1568553415" sldId="2147483702"/>
            <pc:sldLayoutMk cId="3015860723" sldId="2147483712"/>
          </pc:sldLayoutMkLst>
        </pc:sldLayoutChg>
        <pc:sldLayoutChg chg="add del mod replId">
          <pc:chgData name="HARSHA S" userId="S::harshas@kh.amrita.edu::3ea4904a-a09c-4644-8b49-bb7dd8b1a4da" providerId="AD" clId="Web-{F8A4099B-76BA-7B90-639F-329FCEF92B42}" dt="2025-06-17T04:43:45.913" v="17"/>
          <pc:sldLayoutMkLst>
            <pc:docMk/>
            <pc:sldMasterMk cId="1568553415" sldId="2147483702"/>
            <pc:sldLayoutMk cId="5675562" sldId="2147483713"/>
          </pc:sldLayoutMkLst>
        </pc:sldLayoutChg>
      </pc:sldMasterChg>
    </pc:docChg>
  </pc:docChgLst>
</pc:chgInfo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A16EC-624C-4FD5-8E84-399A9FD955AA}" type="doc">
      <dgm:prSet loTypeId="urn:microsoft.com/office/officeart/2005/8/layout/vList2" loCatId="list" qsTypeId="urn:microsoft.com/office/officeart/2005/8/quickstyle/simple5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93F64603-9B1C-47A8-A18F-3CD78E243696}">
      <dgm:prSet/>
      <dgm:spPr/>
      <dgm:t>
        <a:bodyPr/>
        <a:lstStyle/>
        <a:p>
          <a:r>
            <a:rPr lang="en-US" b="1" dirty="0">
              <a:latin typeface="Garamond" panose="02020404030301010803"/>
            </a:rPr>
            <a:t>1)If</a:t>
          </a:r>
          <a:r>
            <a:rPr lang="en-US" b="1" dirty="0"/>
            <a:t> x : y = 4 : 3, then (3x + 2y) : (3x −2y) is ______.</a:t>
          </a:r>
          <a:endParaRPr lang="en-US" dirty="0"/>
        </a:p>
      </dgm:t>
    </dgm:pt>
    <dgm:pt modelId="{17288F03-404A-4DBF-BCAB-0B196FEBEEAD}" type="parTrans" cxnId="{39DA3093-4862-409C-86A4-014538448542}">
      <dgm:prSet/>
      <dgm:spPr/>
      <dgm:t>
        <a:bodyPr/>
        <a:lstStyle/>
        <a:p>
          <a:endParaRPr lang="en-US"/>
        </a:p>
      </dgm:t>
    </dgm:pt>
    <dgm:pt modelId="{E0649ADF-81D4-414C-8342-D218D8FA542F}" type="sibTrans" cxnId="{39DA3093-4862-409C-86A4-014538448542}">
      <dgm:prSet/>
      <dgm:spPr/>
      <dgm:t>
        <a:bodyPr/>
        <a:lstStyle/>
        <a:p>
          <a:endParaRPr lang="en-US"/>
        </a:p>
      </dgm:t>
    </dgm:pt>
    <dgm:pt modelId="{53E2E362-31D0-411F-A1CB-714B5125577A}">
      <dgm:prSet/>
      <dgm:spPr/>
      <dgm:t>
        <a:bodyPr/>
        <a:lstStyle/>
        <a:p>
          <a:r>
            <a:rPr lang="en-US" b="1" dirty="0"/>
            <a:t>(1)3 : 1</a:t>
          </a:r>
          <a:endParaRPr lang="en-US" dirty="0"/>
        </a:p>
      </dgm:t>
    </dgm:pt>
    <dgm:pt modelId="{A17C83DB-51C9-4B91-AD79-CCDBA8361186}" type="parTrans" cxnId="{C2107543-1CDF-4BD9-9DB0-520FE68C49D7}">
      <dgm:prSet/>
      <dgm:spPr/>
      <dgm:t>
        <a:bodyPr/>
        <a:lstStyle/>
        <a:p>
          <a:endParaRPr lang="en-US"/>
        </a:p>
      </dgm:t>
    </dgm:pt>
    <dgm:pt modelId="{932B6846-DE2C-454F-AFC4-7D1E7F8FEA19}" type="sibTrans" cxnId="{C2107543-1CDF-4BD9-9DB0-520FE68C49D7}">
      <dgm:prSet/>
      <dgm:spPr/>
      <dgm:t>
        <a:bodyPr/>
        <a:lstStyle/>
        <a:p>
          <a:endParaRPr lang="en-US"/>
        </a:p>
      </dgm:t>
    </dgm:pt>
    <dgm:pt modelId="{63E37B1C-EFA7-4189-BFCC-9962E827C01B}">
      <dgm:prSet/>
      <dgm:spPr/>
      <dgm:t>
        <a:bodyPr/>
        <a:lstStyle/>
        <a:p>
          <a:r>
            <a:rPr lang="en-US" b="1" dirty="0"/>
            <a:t>(2)1 : 3</a:t>
          </a:r>
          <a:endParaRPr lang="en-US" dirty="0"/>
        </a:p>
      </dgm:t>
    </dgm:pt>
    <dgm:pt modelId="{B71014BF-6488-40ED-9135-54C9783012A6}" type="parTrans" cxnId="{F7C27FC8-7005-45B2-A6F9-E08A77A236B4}">
      <dgm:prSet/>
      <dgm:spPr/>
      <dgm:t>
        <a:bodyPr/>
        <a:lstStyle/>
        <a:p>
          <a:endParaRPr lang="en-US"/>
        </a:p>
      </dgm:t>
    </dgm:pt>
    <dgm:pt modelId="{9B43FBFB-D9BD-4B09-97FF-62E332EA9AB0}" type="sibTrans" cxnId="{F7C27FC8-7005-45B2-A6F9-E08A77A236B4}">
      <dgm:prSet/>
      <dgm:spPr/>
      <dgm:t>
        <a:bodyPr/>
        <a:lstStyle/>
        <a:p>
          <a:endParaRPr lang="en-US"/>
        </a:p>
      </dgm:t>
    </dgm:pt>
    <dgm:pt modelId="{E700740F-6257-4BD9-9B6A-F5E2F79CD46B}">
      <dgm:prSet/>
      <dgm:spPr/>
      <dgm:t>
        <a:bodyPr/>
        <a:lstStyle/>
        <a:p>
          <a:r>
            <a:rPr lang="en-US" b="1" dirty="0"/>
            <a:t>(3)9 : 1</a:t>
          </a:r>
          <a:endParaRPr lang="en-US" dirty="0"/>
        </a:p>
      </dgm:t>
    </dgm:pt>
    <dgm:pt modelId="{16093D1F-8E4F-4F03-9FED-1BE9E84E09E8}" type="parTrans" cxnId="{018E6E48-619A-4D95-AC48-FFFE2D39BFEF}">
      <dgm:prSet/>
      <dgm:spPr/>
      <dgm:t>
        <a:bodyPr/>
        <a:lstStyle/>
        <a:p>
          <a:endParaRPr lang="en-US"/>
        </a:p>
      </dgm:t>
    </dgm:pt>
    <dgm:pt modelId="{29402F26-075E-4B9E-90A7-6797DC4A560C}" type="sibTrans" cxnId="{018E6E48-619A-4D95-AC48-FFFE2D39BFEF}">
      <dgm:prSet/>
      <dgm:spPr/>
      <dgm:t>
        <a:bodyPr/>
        <a:lstStyle/>
        <a:p>
          <a:endParaRPr lang="en-US"/>
        </a:p>
      </dgm:t>
    </dgm:pt>
    <dgm:pt modelId="{1DBA47CF-EE2C-4CEC-A09A-20B41B25CB49}">
      <dgm:prSet/>
      <dgm:spPr/>
      <dgm:t>
        <a:bodyPr/>
        <a:lstStyle/>
        <a:p>
          <a:r>
            <a:rPr lang="en-US" b="1" dirty="0"/>
            <a:t>(4)1 : 9</a:t>
          </a:r>
          <a:endParaRPr lang="en-US" dirty="0"/>
        </a:p>
      </dgm:t>
    </dgm:pt>
    <dgm:pt modelId="{FAAA2F63-2AA4-4624-93D2-CE513BE1FBBC}" type="parTrans" cxnId="{B059F172-4D8D-46F1-BEAB-DF534BD8BD59}">
      <dgm:prSet/>
      <dgm:spPr/>
      <dgm:t>
        <a:bodyPr/>
        <a:lstStyle/>
        <a:p>
          <a:endParaRPr lang="en-US"/>
        </a:p>
      </dgm:t>
    </dgm:pt>
    <dgm:pt modelId="{288810A1-8627-46AC-B6D3-26CEEA86A8FC}" type="sibTrans" cxnId="{B059F172-4D8D-46F1-BEAB-DF534BD8BD59}">
      <dgm:prSet/>
      <dgm:spPr/>
      <dgm:t>
        <a:bodyPr/>
        <a:lstStyle/>
        <a:p>
          <a:endParaRPr lang="en-US"/>
        </a:p>
      </dgm:t>
    </dgm:pt>
    <dgm:pt modelId="{2B9CDCDE-4ABC-4F48-A7A9-AFEC73BA7242}" type="pres">
      <dgm:prSet presAssocID="{E81A16EC-624C-4FD5-8E84-399A9FD955AA}" presName="linear" presStyleCnt="0">
        <dgm:presLayoutVars>
          <dgm:animLvl val="lvl"/>
          <dgm:resizeHandles val="exact"/>
        </dgm:presLayoutVars>
      </dgm:prSet>
      <dgm:spPr/>
    </dgm:pt>
    <dgm:pt modelId="{937479F5-A312-4C20-8FBD-667DB81EA61B}" type="pres">
      <dgm:prSet presAssocID="{93F64603-9B1C-47A8-A18F-3CD78E24369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DAAFCCB-4EAA-4C33-93B1-FA3D249B19E7}" type="pres">
      <dgm:prSet presAssocID="{E0649ADF-81D4-414C-8342-D218D8FA542F}" presName="spacer" presStyleCnt="0"/>
      <dgm:spPr/>
    </dgm:pt>
    <dgm:pt modelId="{910E0470-6DC0-487D-92AF-B05C3376901A}" type="pres">
      <dgm:prSet presAssocID="{53E2E362-31D0-411F-A1CB-714B5125577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C469BEF-B59E-4045-9660-5A8FE8A3E31E}" type="pres">
      <dgm:prSet presAssocID="{932B6846-DE2C-454F-AFC4-7D1E7F8FEA19}" presName="spacer" presStyleCnt="0"/>
      <dgm:spPr/>
    </dgm:pt>
    <dgm:pt modelId="{52D3D075-2755-4A1F-95D6-9C5ACADCAAF9}" type="pres">
      <dgm:prSet presAssocID="{63E37B1C-EFA7-4189-BFCC-9962E827C01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9B59466-3F24-4D66-B6FC-B226D7B42CD4}" type="pres">
      <dgm:prSet presAssocID="{9B43FBFB-D9BD-4B09-97FF-62E332EA9AB0}" presName="spacer" presStyleCnt="0"/>
      <dgm:spPr/>
    </dgm:pt>
    <dgm:pt modelId="{DCB6862E-184C-4611-9D70-4379BEC603E9}" type="pres">
      <dgm:prSet presAssocID="{E700740F-6257-4BD9-9B6A-F5E2F79CD46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C2B5213-BFDD-4194-91A9-44CD1539D98F}" type="pres">
      <dgm:prSet presAssocID="{29402F26-075E-4B9E-90A7-6797DC4A560C}" presName="spacer" presStyleCnt="0"/>
      <dgm:spPr/>
    </dgm:pt>
    <dgm:pt modelId="{48AEBA0B-7DF3-4E63-8015-B48ABDDDA242}" type="pres">
      <dgm:prSet presAssocID="{1DBA47CF-EE2C-4CEC-A09A-20B41B25CB4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D26250D-69F2-402F-877E-C97801BA8B90}" type="presOf" srcId="{53E2E362-31D0-411F-A1CB-714B5125577A}" destId="{910E0470-6DC0-487D-92AF-B05C3376901A}" srcOrd="0" destOrd="0" presId="urn:microsoft.com/office/officeart/2005/8/layout/vList2"/>
    <dgm:cxn modelId="{98730623-07A5-4B3D-AF67-A4FE7E8FE5DA}" type="presOf" srcId="{93F64603-9B1C-47A8-A18F-3CD78E243696}" destId="{937479F5-A312-4C20-8FBD-667DB81EA61B}" srcOrd="0" destOrd="0" presId="urn:microsoft.com/office/officeart/2005/8/layout/vList2"/>
    <dgm:cxn modelId="{C2107543-1CDF-4BD9-9DB0-520FE68C49D7}" srcId="{E81A16EC-624C-4FD5-8E84-399A9FD955AA}" destId="{53E2E362-31D0-411F-A1CB-714B5125577A}" srcOrd="1" destOrd="0" parTransId="{A17C83DB-51C9-4B91-AD79-CCDBA8361186}" sibTransId="{932B6846-DE2C-454F-AFC4-7D1E7F8FEA19}"/>
    <dgm:cxn modelId="{8A25A244-178D-4DB7-B629-824FF8578C4A}" type="presOf" srcId="{63E37B1C-EFA7-4189-BFCC-9962E827C01B}" destId="{52D3D075-2755-4A1F-95D6-9C5ACADCAAF9}" srcOrd="0" destOrd="0" presId="urn:microsoft.com/office/officeart/2005/8/layout/vList2"/>
    <dgm:cxn modelId="{018E6E48-619A-4D95-AC48-FFFE2D39BFEF}" srcId="{E81A16EC-624C-4FD5-8E84-399A9FD955AA}" destId="{E700740F-6257-4BD9-9B6A-F5E2F79CD46B}" srcOrd="3" destOrd="0" parTransId="{16093D1F-8E4F-4F03-9FED-1BE9E84E09E8}" sibTransId="{29402F26-075E-4B9E-90A7-6797DC4A560C}"/>
    <dgm:cxn modelId="{4AF91349-20DC-4436-AEF9-28984BCDE0E3}" type="presOf" srcId="{E700740F-6257-4BD9-9B6A-F5E2F79CD46B}" destId="{DCB6862E-184C-4611-9D70-4379BEC603E9}" srcOrd="0" destOrd="0" presId="urn:microsoft.com/office/officeart/2005/8/layout/vList2"/>
    <dgm:cxn modelId="{B059F172-4D8D-46F1-BEAB-DF534BD8BD59}" srcId="{E81A16EC-624C-4FD5-8E84-399A9FD955AA}" destId="{1DBA47CF-EE2C-4CEC-A09A-20B41B25CB49}" srcOrd="4" destOrd="0" parTransId="{FAAA2F63-2AA4-4624-93D2-CE513BE1FBBC}" sibTransId="{288810A1-8627-46AC-B6D3-26CEEA86A8FC}"/>
    <dgm:cxn modelId="{BDEFBE80-5355-4E37-930E-244FA94073FE}" type="presOf" srcId="{E81A16EC-624C-4FD5-8E84-399A9FD955AA}" destId="{2B9CDCDE-4ABC-4F48-A7A9-AFEC73BA7242}" srcOrd="0" destOrd="0" presId="urn:microsoft.com/office/officeart/2005/8/layout/vList2"/>
    <dgm:cxn modelId="{39DA3093-4862-409C-86A4-014538448542}" srcId="{E81A16EC-624C-4FD5-8E84-399A9FD955AA}" destId="{93F64603-9B1C-47A8-A18F-3CD78E243696}" srcOrd="0" destOrd="0" parTransId="{17288F03-404A-4DBF-BCAB-0B196FEBEEAD}" sibTransId="{E0649ADF-81D4-414C-8342-D218D8FA542F}"/>
    <dgm:cxn modelId="{3148439E-43FA-4223-90A2-FA7A8F7193EC}" type="presOf" srcId="{1DBA47CF-EE2C-4CEC-A09A-20B41B25CB49}" destId="{48AEBA0B-7DF3-4E63-8015-B48ABDDDA242}" srcOrd="0" destOrd="0" presId="urn:microsoft.com/office/officeart/2005/8/layout/vList2"/>
    <dgm:cxn modelId="{F7C27FC8-7005-45B2-A6F9-E08A77A236B4}" srcId="{E81A16EC-624C-4FD5-8E84-399A9FD955AA}" destId="{63E37B1C-EFA7-4189-BFCC-9962E827C01B}" srcOrd="2" destOrd="0" parTransId="{B71014BF-6488-40ED-9135-54C9783012A6}" sibTransId="{9B43FBFB-D9BD-4B09-97FF-62E332EA9AB0}"/>
    <dgm:cxn modelId="{3056D6B1-516E-4057-8322-2CEA69191516}" type="presParOf" srcId="{2B9CDCDE-4ABC-4F48-A7A9-AFEC73BA7242}" destId="{937479F5-A312-4C20-8FBD-667DB81EA61B}" srcOrd="0" destOrd="0" presId="urn:microsoft.com/office/officeart/2005/8/layout/vList2"/>
    <dgm:cxn modelId="{1E93F642-48A2-47FF-97AB-A7488B69865D}" type="presParOf" srcId="{2B9CDCDE-4ABC-4F48-A7A9-AFEC73BA7242}" destId="{5DAAFCCB-4EAA-4C33-93B1-FA3D249B19E7}" srcOrd="1" destOrd="0" presId="urn:microsoft.com/office/officeart/2005/8/layout/vList2"/>
    <dgm:cxn modelId="{6898D5BA-E530-474F-8189-3E9F718C9EAA}" type="presParOf" srcId="{2B9CDCDE-4ABC-4F48-A7A9-AFEC73BA7242}" destId="{910E0470-6DC0-487D-92AF-B05C3376901A}" srcOrd="2" destOrd="0" presId="urn:microsoft.com/office/officeart/2005/8/layout/vList2"/>
    <dgm:cxn modelId="{445D69DA-E7C7-406C-97F7-55E6C417D93D}" type="presParOf" srcId="{2B9CDCDE-4ABC-4F48-A7A9-AFEC73BA7242}" destId="{4C469BEF-B59E-4045-9660-5A8FE8A3E31E}" srcOrd="3" destOrd="0" presId="urn:microsoft.com/office/officeart/2005/8/layout/vList2"/>
    <dgm:cxn modelId="{38D643FA-ECC4-43C5-A19C-224A3B91C1E4}" type="presParOf" srcId="{2B9CDCDE-4ABC-4F48-A7A9-AFEC73BA7242}" destId="{52D3D075-2755-4A1F-95D6-9C5ACADCAAF9}" srcOrd="4" destOrd="0" presId="urn:microsoft.com/office/officeart/2005/8/layout/vList2"/>
    <dgm:cxn modelId="{A1F507B3-8966-4D11-9B98-1190D3CFE271}" type="presParOf" srcId="{2B9CDCDE-4ABC-4F48-A7A9-AFEC73BA7242}" destId="{09B59466-3F24-4D66-B6FC-B226D7B42CD4}" srcOrd="5" destOrd="0" presId="urn:microsoft.com/office/officeart/2005/8/layout/vList2"/>
    <dgm:cxn modelId="{39E3B9C2-D892-4230-B42F-00383ACD818D}" type="presParOf" srcId="{2B9CDCDE-4ABC-4F48-A7A9-AFEC73BA7242}" destId="{DCB6862E-184C-4611-9D70-4379BEC603E9}" srcOrd="6" destOrd="0" presId="urn:microsoft.com/office/officeart/2005/8/layout/vList2"/>
    <dgm:cxn modelId="{7BADEAC7-0080-44D6-967D-A04FA4E94744}" type="presParOf" srcId="{2B9CDCDE-4ABC-4F48-A7A9-AFEC73BA7242}" destId="{8C2B5213-BFDD-4194-91A9-44CD1539D98F}" srcOrd="7" destOrd="0" presId="urn:microsoft.com/office/officeart/2005/8/layout/vList2"/>
    <dgm:cxn modelId="{CC91CC6D-836C-449C-8EDD-C3C4E05179BE}" type="presParOf" srcId="{2B9CDCDE-4ABC-4F48-A7A9-AFEC73BA7242}" destId="{48AEBA0B-7DF3-4E63-8015-B48ABDDDA24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81A16EC-624C-4FD5-8E84-399A9FD955AA}" type="doc">
      <dgm:prSet loTypeId="urn:microsoft.com/office/officeart/2005/8/layout/vList2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3F64603-9B1C-47A8-A18F-3CD78E243696}">
      <dgm:prSet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10)</a:t>
          </a:r>
          <a:r>
            <a:rPr lang="en-US" b="1" dirty="0"/>
            <a:t>In a bag there are certain number of coins of the denominations </a:t>
          </a:r>
          <a:r>
            <a:rPr lang="en-US" b="1" dirty="0">
              <a:latin typeface="Garamond" panose="02020404030301010803"/>
            </a:rPr>
            <a:t>₹</a:t>
          </a:r>
          <a:r>
            <a:rPr lang="en-US" b="1" dirty="0"/>
            <a:t>1, </a:t>
          </a:r>
          <a:r>
            <a:rPr lang="en-US" b="1" dirty="0">
              <a:latin typeface="Calibri"/>
              <a:ea typeface="Calibri"/>
              <a:cs typeface="Calibri"/>
            </a:rPr>
            <a:t>₹</a:t>
          </a:r>
          <a:r>
            <a:rPr lang="en-US" b="1" dirty="0"/>
            <a:t>2 and </a:t>
          </a:r>
          <a:r>
            <a:rPr lang="en-US" b="1" dirty="0">
              <a:latin typeface="Calibri"/>
              <a:ea typeface="Calibri"/>
              <a:cs typeface="Calibri"/>
            </a:rPr>
            <a:t>₹</a:t>
          </a:r>
          <a:r>
            <a:rPr lang="en-US" b="1" dirty="0"/>
            <a:t>5 in the ratio of 5 : 7 : 9 respectively. If the total value of the coins in the bag is </a:t>
          </a:r>
          <a:r>
            <a:rPr lang="en-US" b="1" dirty="0">
              <a:latin typeface="Calibri"/>
              <a:ea typeface="Calibri"/>
              <a:cs typeface="Calibri"/>
            </a:rPr>
            <a:t>₹</a:t>
          </a:r>
          <a:r>
            <a:rPr lang="en-US" b="1" dirty="0"/>
            <a:t>192, find the number of </a:t>
          </a:r>
          <a:r>
            <a:rPr lang="en-US" b="1" dirty="0">
              <a:latin typeface="Calibri"/>
              <a:ea typeface="Calibri"/>
              <a:cs typeface="Calibri"/>
            </a:rPr>
            <a:t>₹</a:t>
          </a:r>
          <a:r>
            <a:rPr lang="en-US" b="1" dirty="0"/>
            <a:t>1 coins in the bag</a:t>
          </a:r>
          <a:r>
            <a:rPr lang="en-US" b="1" dirty="0">
              <a:latin typeface="Garamond" panose="02020404030301010803"/>
            </a:rPr>
            <a:t>.</a:t>
          </a:r>
        </a:p>
      </dgm:t>
    </dgm:pt>
    <dgm:pt modelId="{17288F03-404A-4DBF-BCAB-0B196FEBEEAD}" type="parTrans" cxnId="{39DA3093-4862-409C-86A4-014538448542}">
      <dgm:prSet/>
      <dgm:spPr/>
      <dgm:t>
        <a:bodyPr/>
        <a:lstStyle/>
        <a:p>
          <a:endParaRPr lang="en-US"/>
        </a:p>
      </dgm:t>
    </dgm:pt>
    <dgm:pt modelId="{E0649ADF-81D4-414C-8342-D218D8FA542F}" type="sibTrans" cxnId="{39DA3093-4862-409C-86A4-014538448542}">
      <dgm:prSet/>
      <dgm:spPr/>
      <dgm:t>
        <a:bodyPr/>
        <a:lstStyle/>
        <a:p>
          <a:endParaRPr lang="en-US"/>
        </a:p>
      </dgm:t>
    </dgm:pt>
    <dgm:pt modelId="{77AED2D7-CE83-49F5-898F-4B2CF9F57E23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(1)5</a:t>
          </a:r>
        </a:p>
      </dgm:t>
    </dgm:pt>
    <dgm:pt modelId="{09A50C96-3B16-4006-80AD-DA1F52380B8A}" type="parTrans" cxnId="{BE476DBF-9B15-4807-B5AD-18EB19B34557}">
      <dgm:prSet/>
      <dgm:spPr/>
    </dgm:pt>
    <dgm:pt modelId="{9D60B41D-0C77-4F42-BC53-C2AED7456565}" type="sibTrans" cxnId="{BE476DBF-9B15-4807-B5AD-18EB19B34557}">
      <dgm:prSet/>
      <dgm:spPr/>
    </dgm:pt>
    <dgm:pt modelId="{68691867-9294-4B9F-B66A-59629F597E71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(2)10</a:t>
          </a:r>
        </a:p>
      </dgm:t>
    </dgm:pt>
    <dgm:pt modelId="{FBDC5FE5-4E16-4CDC-8633-290571ECFC7A}" type="parTrans" cxnId="{5709A370-D779-47AE-832B-9B8244004EDD}">
      <dgm:prSet/>
      <dgm:spPr/>
    </dgm:pt>
    <dgm:pt modelId="{21B11D22-7147-4CD1-95EC-62AFF03985D6}" type="sibTrans" cxnId="{5709A370-D779-47AE-832B-9B8244004EDD}">
      <dgm:prSet/>
      <dgm:spPr/>
    </dgm:pt>
    <dgm:pt modelId="{93C8A0F6-2AD6-4307-8B6F-A7ADEBB81EB8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(3)15</a:t>
          </a:r>
        </a:p>
      </dgm:t>
    </dgm:pt>
    <dgm:pt modelId="{A8F70BB9-50CB-4FFA-82D7-9DE9B68D1C0C}" type="parTrans" cxnId="{C75A3C43-3C0F-4684-B7DC-707D0D0745F9}">
      <dgm:prSet/>
      <dgm:spPr/>
    </dgm:pt>
    <dgm:pt modelId="{82957ADF-BFE9-4278-94AF-163C81FF715F}" type="sibTrans" cxnId="{C75A3C43-3C0F-4684-B7DC-707D0D0745F9}">
      <dgm:prSet/>
      <dgm:spPr/>
    </dgm:pt>
    <dgm:pt modelId="{FA834AF3-A18E-4041-B74E-E351DAE28B58}">
      <dgm:prSet phldr="0"/>
      <dgm:spPr/>
      <dgm:t>
        <a:bodyPr/>
        <a:lstStyle/>
        <a:p>
          <a:r>
            <a:rPr lang="en-US" b="1" dirty="0">
              <a:latin typeface="Garamond" panose="02020404030301010803"/>
            </a:rPr>
            <a:t>(4)20</a:t>
          </a:r>
          <a:endParaRPr lang="en-US" b="1" dirty="0"/>
        </a:p>
      </dgm:t>
    </dgm:pt>
    <dgm:pt modelId="{70376FF0-8C23-4289-94AA-D4F69AB2CFC2}" type="parTrans" cxnId="{F5A83E13-E007-4277-A874-BD8921571924}">
      <dgm:prSet/>
      <dgm:spPr/>
    </dgm:pt>
    <dgm:pt modelId="{EFD1F21D-3FE8-4C0B-8133-00C56BAEE7DE}" type="sibTrans" cxnId="{F5A83E13-E007-4277-A874-BD8921571924}">
      <dgm:prSet/>
      <dgm:spPr/>
    </dgm:pt>
    <dgm:pt modelId="{2B9CDCDE-4ABC-4F48-A7A9-AFEC73BA7242}" type="pres">
      <dgm:prSet presAssocID="{E81A16EC-624C-4FD5-8E84-399A9FD955AA}" presName="linear" presStyleCnt="0">
        <dgm:presLayoutVars>
          <dgm:animLvl val="lvl"/>
          <dgm:resizeHandles val="exact"/>
        </dgm:presLayoutVars>
      </dgm:prSet>
      <dgm:spPr/>
    </dgm:pt>
    <dgm:pt modelId="{937479F5-A312-4C20-8FBD-667DB81EA61B}" type="pres">
      <dgm:prSet presAssocID="{93F64603-9B1C-47A8-A18F-3CD78E24369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1A6F739-C518-4E62-A795-43FDC7C87798}" type="pres">
      <dgm:prSet presAssocID="{E0649ADF-81D4-414C-8342-D218D8FA542F}" presName="spacer" presStyleCnt="0"/>
      <dgm:spPr/>
    </dgm:pt>
    <dgm:pt modelId="{5DACF8C6-B32B-4D11-B436-667330059DE9}" type="pres">
      <dgm:prSet presAssocID="{77AED2D7-CE83-49F5-898F-4B2CF9F57E2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81CDFEB-C1C8-40B9-A9B9-074EDAB76888}" type="pres">
      <dgm:prSet presAssocID="{9D60B41D-0C77-4F42-BC53-C2AED7456565}" presName="spacer" presStyleCnt="0"/>
      <dgm:spPr/>
    </dgm:pt>
    <dgm:pt modelId="{73A47EC2-8F87-4870-8EC2-C34DB60C67EC}" type="pres">
      <dgm:prSet presAssocID="{68691867-9294-4B9F-B66A-59629F597E7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A1B6283-415C-4829-8960-4B96FAB2D82C}" type="pres">
      <dgm:prSet presAssocID="{21B11D22-7147-4CD1-95EC-62AFF03985D6}" presName="spacer" presStyleCnt="0"/>
      <dgm:spPr/>
    </dgm:pt>
    <dgm:pt modelId="{D1A9D59C-B72D-42E3-B6B5-87C6294BD805}" type="pres">
      <dgm:prSet presAssocID="{93C8A0F6-2AD6-4307-8B6F-A7ADEBB81EB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ACAC919-8A34-4FE6-B545-DDFF24727191}" type="pres">
      <dgm:prSet presAssocID="{82957ADF-BFE9-4278-94AF-163C81FF715F}" presName="spacer" presStyleCnt="0"/>
      <dgm:spPr/>
    </dgm:pt>
    <dgm:pt modelId="{125F39AB-2651-4F7A-999E-EBBE96384E5D}" type="pres">
      <dgm:prSet presAssocID="{FA834AF3-A18E-4041-B74E-E351DAE28B5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5A83E13-E007-4277-A874-BD8921571924}" srcId="{E81A16EC-624C-4FD5-8E84-399A9FD955AA}" destId="{FA834AF3-A18E-4041-B74E-E351DAE28B58}" srcOrd="4" destOrd="0" parTransId="{70376FF0-8C23-4289-94AA-D4F69AB2CFC2}" sibTransId="{EFD1F21D-3FE8-4C0B-8133-00C56BAEE7DE}"/>
    <dgm:cxn modelId="{9002D941-CD16-4E09-B04D-0E63AD3B6741}" type="presOf" srcId="{FA834AF3-A18E-4041-B74E-E351DAE28B58}" destId="{125F39AB-2651-4F7A-999E-EBBE96384E5D}" srcOrd="0" destOrd="0" presId="urn:microsoft.com/office/officeart/2005/8/layout/vList2"/>
    <dgm:cxn modelId="{C75A3C43-3C0F-4684-B7DC-707D0D0745F9}" srcId="{E81A16EC-624C-4FD5-8E84-399A9FD955AA}" destId="{93C8A0F6-2AD6-4307-8B6F-A7ADEBB81EB8}" srcOrd="3" destOrd="0" parTransId="{A8F70BB9-50CB-4FFA-82D7-9DE9B68D1C0C}" sibTransId="{82957ADF-BFE9-4278-94AF-163C81FF715F}"/>
    <dgm:cxn modelId="{5709A370-D779-47AE-832B-9B8244004EDD}" srcId="{E81A16EC-624C-4FD5-8E84-399A9FD955AA}" destId="{68691867-9294-4B9F-B66A-59629F597E71}" srcOrd="2" destOrd="0" parTransId="{FBDC5FE5-4E16-4CDC-8633-290571ECFC7A}" sibTransId="{21B11D22-7147-4CD1-95EC-62AFF03985D6}"/>
    <dgm:cxn modelId="{C2B4BA72-5A47-4B52-B8BF-242BD6C9F468}" type="presOf" srcId="{93F64603-9B1C-47A8-A18F-3CD78E243696}" destId="{937479F5-A312-4C20-8FBD-667DB81EA61B}" srcOrd="0" destOrd="0" presId="urn:microsoft.com/office/officeart/2005/8/layout/vList2"/>
    <dgm:cxn modelId="{29CCE054-40FB-43CB-BB4F-9E4F21B1F206}" type="presOf" srcId="{68691867-9294-4B9F-B66A-59629F597E71}" destId="{73A47EC2-8F87-4870-8EC2-C34DB60C67EC}" srcOrd="0" destOrd="0" presId="urn:microsoft.com/office/officeart/2005/8/layout/vList2"/>
    <dgm:cxn modelId="{BDEFBE80-5355-4E37-930E-244FA94073FE}" type="presOf" srcId="{E81A16EC-624C-4FD5-8E84-399A9FD955AA}" destId="{2B9CDCDE-4ABC-4F48-A7A9-AFEC73BA7242}" srcOrd="0" destOrd="0" presId="urn:microsoft.com/office/officeart/2005/8/layout/vList2"/>
    <dgm:cxn modelId="{39DA3093-4862-409C-86A4-014538448542}" srcId="{E81A16EC-624C-4FD5-8E84-399A9FD955AA}" destId="{93F64603-9B1C-47A8-A18F-3CD78E243696}" srcOrd="0" destOrd="0" parTransId="{17288F03-404A-4DBF-BCAB-0B196FEBEEAD}" sibTransId="{E0649ADF-81D4-414C-8342-D218D8FA542F}"/>
    <dgm:cxn modelId="{971C64B6-8BDF-4171-B86F-73CA4623C093}" type="presOf" srcId="{93C8A0F6-2AD6-4307-8B6F-A7ADEBB81EB8}" destId="{D1A9D59C-B72D-42E3-B6B5-87C6294BD805}" srcOrd="0" destOrd="0" presId="urn:microsoft.com/office/officeart/2005/8/layout/vList2"/>
    <dgm:cxn modelId="{BE476DBF-9B15-4807-B5AD-18EB19B34557}" srcId="{E81A16EC-624C-4FD5-8E84-399A9FD955AA}" destId="{77AED2D7-CE83-49F5-898F-4B2CF9F57E23}" srcOrd="1" destOrd="0" parTransId="{09A50C96-3B16-4006-80AD-DA1F52380B8A}" sibTransId="{9D60B41D-0C77-4F42-BC53-C2AED7456565}"/>
    <dgm:cxn modelId="{48A0B4D0-EE4A-490E-B8F1-C8C99AF29827}" type="presOf" srcId="{77AED2D7-CE83-49F5-898F-4B2CF9F57E23}" destId="{5DACF8C6-B32B-4D11-B436-667330059DE9}" srcOrd="0" destOrd="0" presId="urn:microsoft.com/office/officeart/2005/8/layout/vList2"/>
    <dgm:cxn modelId="{E7AED771-ACCA-4A44-8148-E2C0E54F487E}" type="presParOf" srcId="{2B9CDCDE-4ABC-4F48-A7A9-AFEC73BA7242}" destId="{937479F5-A312-4C20-8FBD-667DB81EA61B}" srcOrd="0" destOrd="0" presId="urn:microsoft.com/office/officeart/2005/8/layout/vList2"/>
    <dgm:cxn modelId="{837CF2E0-07C4-44F7-ACD3-181BDCBFEB79}" type="presParOf" srcId="{2B9CDCDE-4ABC-4F48-A7A9-AFEC73BA7242}" destId="{81A6F739-C518-4E62-A795-43FDC7C87798}" srcOrd="1" destOrd="0" presId="urn:microsoft.com/office/officeart/2005/8/layout/vList2"/>
    <dgm:cxn modelId="{D83E6011-4C27-476F-BB7B-CC6ED53B328A}" type="presParOf" srcId="{2B9CDCDE-4ABC-4F48-A7A9-AFEC73BA7242}" destId="{5DACF8C6-B32B-4D11-B436-667330059DE9}" srcOrd="2" destOrd="0" presId="urn:microsoft.com/office/officeart/2005/8/layout/vList2"/>
    <dgm:cxn modelId="{C411F016-875E-40ED-93B6-E7746D4FD679}" type="presParOf" srcId="{2B9CDCDE-4ABC-4F48-A7A9-AFEC73BA7242}" destId="{081CDFEB-C1C8-40B9-A9B9-074EDAB76888}" srcOrd="3" destOrd="0" presId="urn:microsoft.com/office/officeart/2005/8/layout/vList2"/>
    <dgm:cxn modelId="{B10FB111-2D08-4DFF-B0E4-39A55B950A41}" type="presParOf" srcId="{2B9CDCDE-4ABC-4F48-A7A9-AFEC73BA7242}" destId="{73A47EC2-8F87-4870-8EC2-C34DB60C67EC}" srcOrd="4" destOrd="0" presId="urn:microsoft.com/office/officeart/2005/8/layout/vList2"/>
    <dgm:cxn modelId="{97087372-2AAE-4CF8-BE4A-0537E4CF54C7}" type="presParOf" srcId="{2B9CDCDE-4ABC-4F48-A7A9-AFEC73BA7242}" destId="{1A1B6283-415C-4829-8960-4B96FAB2D82C}" srcOrd="5" destOrd="0" presId="urn:microsoft.com/office/officeart/2005/8/layout/vList2"/>
    <dgm:cxn modelId="{81599B8A-6E0C-4DC8-B4EA-4CE9073A5F27}" type="presParOf" srcId="{2B9CDCDE-4ABC-4F48-A7A9-AFEC73BA7242}" destId="{D1A9D59C-B72D-42E3-B6B5-87C6294BD805}" srcOrd="6" destOrd="0" presId="urn:microsoft.com/office/officeart/2005/8/layout/vList2"/>
    <dgm:cxn modelId="{2B796508-8254-4CFC-93A6-69C5314B929B}" type="presParOf" srcId="{2B9CDCDE-4ABC-4F48-A7A9-AFEC73BA7242}" destId="{CACAC919-8A34-4FE6-B545-DDFF24727191}" srcOrd="7" destOrd="0" presId="urn:microsoft.com/office/officeart/2005/8/layout/vList2"/>
    <dgm:cxn modelId="{A5DDFD90-F948-49CA-ABEF-4789F5336176}" type="presParOf" srcId="{2B9CDCDE-4ABC-4F48-A7A9-AFEC73BA7242}" destId="{125F39AB-2651-4F7A-999E-EBBE96384E5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81A16EC-624C-4FD5-8E84-399A9FD955AA}" type="doc">
      <dgm:prSet loTypeId="urn:microsoft.com/office/officeart/2005/8/layout/vList2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3F64603-9B1C-47A8-A18F-3CD78E243696}">
      <dgm:prSet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11)</a:t>
          </a:r>
          <a:r>
            <a:rPr lang="en-US" b="1" dirty="0"/>
            <a:t>Find the fourth proportion of the numbers 18, 6 and 9</a:t>
          </a:r>
          <a:r>
            <a:rPr lang="en-US" b="1" dirty="0">
              <a:latin typeface="Garamond" panose="02020404030301010803"/>
            </a:rPr>
            <a:t>.</a:t>
          </a:r>
        </a:p>
      </dgm:t>
    </dgm:pt>
    <dgm:pt modelId="{17288F03-404A-4DBF-BCAB-0B196FEBEEAD}" type="parTrans" cxnId="{39DA3093-4862-409C-86A4-014538448542}">
      <dgm:prSet/>
      <dgm:spPr/>
      <dgm:t>
        <a:bodyPr/>
        <a:lstStyle/>
        <a:p>
          <a:endParaRPr lang="en-US"/>
        </a:p>
      </dgm:t>
    </dgm:pt>
    <dgm:pt modelId="{E0649ADF-81D4-414C-8342-D218D8FA542F}" type="sibTrans" cxnId="{39DA3093-4862-409C-86A4-014538448542}">
      <dgm:prSet/>
      <dgm:spPr/>
      <dgm:t>
        <a:bodyPr/>
        <a:lstStyle/>
        <a:p>
          <a:endParaRPr lang="en-US"/>
        </a:p>
      </dgm:t>
    </dgm:pt>
    <dgm:pt modelId="{B6B98A0E-9005-47E2-9A14-1CFB4C77E038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(2)3</a:t>
          </a:r>
        </a:p>
      </dgm:t>
    </dgm:pt>
    <dgm:pt modelId="{4B311825-EDC1-414B-B20D-910A77ED0A3F}" type="parTrans" cxnId="{48BA525A-6506-4AEC-9010-5D9EAE1BAB06}">
      <dgm:prSet/>
      <dgm:spPr/>
    </dgm:pt>
    <dgm:pt modelId="{2774766F-231B-4476-99FE-E92457BA2A4A}" type="sibTrans" cxnId="{48BA525A-6506-4AEC-9010-5D9EAE1BAB06}">
      <dgm:prSet/>
      <dgm:spPr/>
    </dgm:pt>
    <dgm:pt modelId="{809A4374-3978-4F66-95A5-1996FF89952D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(3)4.5</a:t>
          </a:r>
        </a:p>
      </dgm:t>
    </dgm:pt>
    <dgm:pt modelId="{8E5C1F03-361E-47ED-BF60-ED8A453A96C8}" type="parTrans" cxnId="{F34082B7-7994-41E3-BE69-B2ADFD147EAC}">
      <dgm:prSet/>
      <dgm:spPr/>
    </dgm:pt>
    <dgm:pt modelId="{E3545C7F-BAC6-436F-AAF9-633AEAFC45C2}" type="sibTrans" cxnId="{F34082B7-7994-41E3-BE69-B2ADFD147EAC}">
      <dgm:prSet/>
      <dgm:spPr/>
    </dgm:pt>
    <dgm:pt modelId="{A087C14A-44A7-480C-A7CE-6755A9DFE2A2}">
      <dgm:prSet phldr="0"/>
      <dgm:spPr/>
      <dgm:t>
        <a:bodyPr/>
        <a:lstStyle/>
        <a:p>
          <a:r>
            <a:rPr lang="en-US" b="1" dirty="0">
              <a:latin typeface="Garamond" panose="02020404030301010803"/>
            </a:rPr>
            <a:t>(4)12</a:t>
          </a:r>
          <a:endParaRPr lang="en-US" b="1" dirty="0"/>
        </a:p>
      </dgm:t>
    </dgm:pt>
    <dgm:pt modelId="{9D6E39D2-C49C-45F1-943C-CD6018D895CF}" type="parTrans" cxnId="{D3E5DF59-C174-4DEA-BF55-9E550560F39C}">
      <dgm:prSet/>
      <dgm:spPr/>
    </dgm:pt>
    <dgm:pt modelId="{A9D40114-A11D-43D7-A846-3FF84C0CE9D0}" type="sibTrans" cxnId="{D3E5DF59-C174-4DEA-BF55-9E550560F39C}">
      <dgm:prSet/>
      <dgm:spPr/>
    </dgm:pt>
    <dgm:pt modelId="{40209CB8-58A2-4BC3-B932-7642CB3579B0}">
      <dgm:prSet phldr="0"/>
      <dgm:spPr/>
      <dgm:t>
        <a:bodyPr/>
        <a:lstStyle/>
        <a:p>
          <a:r>
            <a:rPr lang="en-US" b="1" dirty="0">
              <a:latin typeface="Garamond" panose="02020404030301010803"/>
            </a:rPr>
            <a:t>(1)4</a:t>
          </a:r>
          <a:endParaRPr lang="en-US" b="1" dirty="0"/>
        </a:p>
      </dgm:t>
    </dgm:pt>
    <dgm:pt modelId="{CE0C86AA-06C9-4ED4-931A-6BB90D949D84}" type="parTrans" cxnId="{1C77198D-9891-43A7-8697-05B6BE8ABC95}">
      <dgm:prSet/>
      <dgm:spPr/>
    </dgm:pt>
    <dgm:pt modelId="{A8D4D51C-3EB0-4415-A775-374EBC54D79F}" type="sibTrans" cxnId="{1C77198D-9891-43A7-8697-05B6BE8ABC95}">
      <dgm:prSet/>
      <dgm:spPr/>
    </dgm:pt>
    <dgm:pt modelId="{2B9CDCDE-4ABC-4F48-A7A9-AFEC73BA7242}" type="pres">
      <dgm:prSet presAssocID="{E81A16EC-624C-4FD5-8E84-399A9FD955AA}" presName="linear" presStyleCnt="0">
        <dgm:presLayoutVars>
          <dgm:animLvl val="lvl"/>
          <dgm:resizeHandles val="exact"/>
        </dgm:presLayoutVars>
      </dgm:prSet>
      <dgm:spPr/>
    </dgm:pt>
    <dgm:pt modelId="{937479F5-A312-4C20-8FBD-667DB81EA61B}" type="pres">
      <dgm:prSet presAssocID="{93F64603-9B1C-47A8-A18F-3CD78E24369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D53DBB9-2ADF-48CA-90D8-E26D193456BA}" type="pres">
      <dgm:prSet presAssocID="{E0649ADF-81D4-414C-8342-D218D8FA542F}" presName="spacer" presStyleCnt="0"/>
      <dgm:spPr/>
    </dgm:pt>
    <dgm:pt modelId="{2E9B747E-9209-4D2F-9D8D-350ED83C6FB7}" type="pres">
      <dgm:prSet presAssocID="{40209CB8-58A2-4BC3-B932-7642CB3579B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624D0BC-F32E-4F1F-A71E-191784294FA2}" type="pres">
      <dgm:prSet presAssocID="{A8D4D51C-3EB0-4415-A775-374EBC54D79F}" presName="spacer" presStyleCnt="0"/>
      <dgm:spPr/>
    </dgm:pt>
    <dgm:pt modelId="{02E7BE48-C927-41C4-9D5D-7588AD41F9EB}" type="pres">
      <dgm:prSet presAssocID="{B6B98A0E-9005-47E2-9A14-1CFB4C77E03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FBB0FF5-9A68-41AA-A285-00A2C5D31360}" type="pres">
      <dgm:prSet presAssocID="{2774766F-231B-4476-99FE-E92457BA2A4A}" presName="spacer" presStyleCnt="0"/>
      <dgm:spPr/>
    </dgm:pt>
    <dgm:pt modelId="{5C359EB2-35AE-4EFB-97AC-2503F3966762}" type="pres">
      <dgm:prSet presAssocID="{809A4374-3978-4F66-95A5-1996FF89952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6CA5A2A-0675-49BD-87F2-6819A4E67761}" type="pres">
      <dgm:prSet presAssocID="{E3545C7F-BAC6-436F-AAF9-633AEAFC45C2}" presName="spacer" presStyleCnt="0"/>
      <dgm:spPr/>
    </dgm:pt>
    <dgm:pt modelId="{5D5656CD-62D4-42F9-BECA-3DD30E4B37D9}" type="pres">
      <dgm:prSet presAssocID="{A087C14A-44A7-480C-A7CE-6755A9DFE2A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6349324-3DB0-4490-9540-DED728523E75}" type="presOf" srcId="{B6B98A0E-9005-47E2-9A14-1CFB4C77E038}" destId="{02E7BE48-C927-41C4-9D5D-7588AD41F9EB}" srcOrd="0" destOrd="0" presId="urn:microsoft.com/office/officeart/2005/8/layout/vList2"/>
    <dgm:cxn modelId="{900E542F-9127-43BE-A5BB-BDFFF823B348}" type="presOf" srcId="{93F64603-9B1C-47A8-A18F-3CD78E243696}" destId="{937479F5-A312-4C20-8FBD-667DB81EA61B}" srcOrd="0" destOrd="0" presId="urn:microsoft.com/office/officeart/2005/8/layout/vList2"/>
    <dgm:cxn modelId="{D3E5DF59-C174-4DEA-BF55-9E550560F39C}" srcId="{E81A16EC-624C-4FD5-8E84-399A9FD955AA}" destId="{A087C14A-44A7-480C-A7CE-6755A9DFE2A2}" srcOrd="4" destOrd="0" parTransId="{9D6E39D2-C49C-45F1-943C-CD6018D895CF}" sibTransId="{A9D40114-A11D-43D7-A846-3FF84C0CE9D0}"/>
    <dgm:cxn modelId="{48BA525A-6506-4AEC-9010-5D9EAE1BAB06}" srcId="{E81A16EC-624C-4FD5-8E84-399A9FD955AA}" destId="{B6B98A0E-9005-47E2-9A14-1CFB4C77E038}" srcOrd="2" destOrd="0" parTransId="{4B311825-EDC1-414B-B20D-910A77ED0A3F}" sibTransId="{2774766F-231B-4476-99FE-E92457BA2A4A}"/>
    <dgm:cxn modelId="{BDEFBE80-5355-4E37-930E-244FA94073FE}" type="presOf" srcId="{E81A16EC-624C-4FD5-8E84-399A9FD955AA}" destId="{2B9CDCDE-4ABC-4F48-A7A9-AFEC73BA7242}" srcOrd="0" destOrd="0" presId="urn:microsoft.com/office/officeart/2005/8/layout/vList2"/>
    <dgm:cxn modelId="{1C77198D-9891-43A7-8697-05B6BE8ABC95}" srcId="{E81A16EC-624C-4FD5-8E84-399A9FD955AA}" destId="{40209CB8-58A2-4BC3-B932-7642CB3579B0}" srcOrd="1" destOrd="0" parTransId="{CE0C86AA-06C9-4ED4-931A-6BB90D949D84}" sibTransId="{A8D4D51C-3EB0-4415-A775-374EBC54D79F}"/>
    <dgm:cxn modelId="{39DA3093-4862-409C-86A4-014538448542}" srcId="{E81A16EC-624C-4FD5-8E84-399A9FD955AA}" destId="{93F64603-9B1C-47A8-A18F-3CD78E243696}" srcOrd="0" destOrd="0" parTransId="{17288F03-404A-4DBF-BCAB-0B196FEBEEAD}" sibTransId="{E0649ADF-81D4-414C-8342-D218D8FA542F}"/>
    <dgm:cxn modelId="{4CE8E69E-1F04-4722-A4F5-95C1905E4AC7}" type="presOf" srcId="{A087C14A-44A7-480C-A7CE-6755A9DFE2A2}" destId="{5D5656CD-62D4-42F9-BECA-3DD30E4B37D9}" srcOrd="0" destOrd="0" presId="urn:microsoft.com/office/officeart/2005/8/layout/vList2"/>
    <dgm:cxn modelId="{F34082B7-7994-41E3-BE69-B2ADFD147EAC}" srcId="{E81A16EC-624C-4FD5-8E84-399A9FD955AA}" destId="{809A4374-3978-4F66-95A5-1996FF89952D}" srcOrd="3" destOrd="0" parTransId="{8E5C1F03-361E-47ED-BF60-ED8A453A96C8}" sibTransId="{E3545C7F-BAC6-436F-AAF9-633AEAFC45C2}"/>
    <dgm:cxn modelId="{E825EEBA-D531-4806-B6F0-93675801EF82}" type="presOf" srcId="{809A4374-3978-4F66-95A5-1996FF89952D}" destId="{5C359EB2-35AE-4EFB-97AC-2503F3966762}" srcOrd="0" destOrd="0" presId="urn:microsoft.com/office/officeart/2005/8/layout/vList2"/>
    <dgm:cxn modelId="{23B906DF-0B23-4457-A64C-0AF63AE51EDB}" type="presOf" srcId="{40209CB8-58A2-4BC3-B932-7642CB3579B0}" destId="{2E9B747E-9209-4D2F-9D8D-350ED83C6FB7}" srcOrd="0" destOrd="0" presId="urn:microsoft.com/office/officeart/2005/8/layout/vList2"/>
    <dgm:cxn modelId="{0B00EFCD-6DEF-4AEE-BFC6-E4519BB4AC94}" type="presParOf" srcId="{2B9CDCDE-4ABC-4F48-A7A9-AFEC73BA7242}" destId="{937479F5-A312-4C20-8FBD-667DB81EA61B}" srcOrd="0" destOrd="0" presId="urn:microsoft.com/office/officeart/2005/8/layout/vList2"/>
    <dgm:cxn modelId="{E9C0B309-3037-4126-A6BC-D7AE539B16C7}" type="presParOf" srcId="{2B9CDCDE-4ABC-4F48-A7A9-AFEC73BA7242}" destId="{DD53DBB9-2ADF-48CA-90D8-E26D193456BA}" srcOrd="1" destOrd="0" presId="urn:microsoft.com/office/officeart/2005/8/layout/vList2"/>
    <dgm:cxn modelId="{B8CE2B8F-1F79-4E27-A0ED-370F937341F1}" type="presParOf" srcId="{2B9CDCDE-4ABC-4F48-A7A9-AFEC73BA7242}" destId="{2E9B747E-9209-4D2F-9D8D-350ED83C6FB7}" srcOrd="2" destOrd="0" presId="urn:microsoft.com/office/officeart/2005/8/layout/vList2"/>
    <dgm:cxn modelId="{195E6DDF-D9D7-4D0F-ADA0-5CE7BF45A87A}" type="presParOf" srcId="{2B9CDCDE-4ABC-4F48-A7A9-AFEC73BA7242}" destId="{D624D0BC-F32E-4F1F-A71E-191784294FA2}" srcOrd="3" destOrd="0" presId="urn:microsoft.com/office/officeart/2005/8/layout/vList2"/>
    <dgm:cxn modelId="{2294373D-0CFA-45E4-9B14-590639719EDC}" type="presParOf" srcId="{2B9CDCDE-4ABC-4F48-A7A9-AFEC73BA7242}" destId="{02E7BE48-C927-41C4-9D5D-7588AD41F9EB}" srcOrd="4" destOrd="0" presId="urn:microsoft.com/office/officeart/2005/8/layout/vList2"/>
    <dgm:cxn modelId="{698D944B-0DB5-4E2E-B7E0-9D5E1BC634CF}" type="presParOf" srcId="{2B9CDCDE-4ABC-4F48-A7A9-AFEC73BA7242}" destId="{BFBB0FF5-9A68-41AA-A285-00A2C5D31360}" srcOrd="5" destOrd="0" presId="urn:microsoft.com/office/officeart/2005/8/layout/vList2"/>
    <dgm:cxn modelId="{686AD834-CF48-428C-B9F3-63541693F6B1}" type="presParOf" srcId="{2B9CDCDE-4ABC-4F48-A7A9-AFEC73BA7242}" destId="{5C359EB2-35AE-4EFB-97AC-2503F3966762}" srcOrd="6" destOrd="0" presId="urn:microsoft.com/office/officeart/2005/8/layout/vList2"/>
    <dgm:cxn modelId="{1B8EDA8B-9C97-4D5F-BBA9-CF5E2AE80B52}" type="presParOf" srcId="{2B9CDCDE-4ABC-4F48-A7A9-AFEC73BA7242}" destId="{06CA5A2A-0675-49BD-87F2-6819A4E67761}" srcOrd="7" destOrd="0" presId="urn:microsoft.com/office/officeart/2005/8/layout/vList2"/>
    <dgm:cxn modelId="{F3248AE0-B0DA-4B3C-B9BA-80599AA380AE}" type="presParOf" srcId="{2B9CDCDE-4ABC-4F48-A7A9-AFEC73BA7242}" destId="{5D5656CD-62D4-42F9-BECA-3DD30E4B37D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81A16EC-624C-4FD5-8E84-399A9FD955AA}" type="doc">
      <dgm:prSet loTypeId="urn:microsoft.com/office/officeart/2005/8/layout/vList2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3F64603-9B1C-47A8-A18F-3CD78E243696}">
      <dgm:prSet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12)X</a:t>
          </a:r>
          <a:r>
            <a:rPr lang="en-US" b="1" dirty="0"/>
            <a:t> varies directly with the square of Y and inversely with the cube of Z. If Y = 6 and Z = 3, then X = 4. Find the value of X when Y =8 and Z = 4</a:t>
          </a:r>
          <a:r>
            <a:rPr lang="en-US" b="1" dirty="0">
              <a:latin typeface="Garamond" panose="02020404030301010803"/>
            </a:rPr>
            <a:t>.</a:t>
          </a:r>
        </a:p>
      </dgm:t>
    </dgm:pt>
    <dgm:pt modelId="{17288F03-404A-4DBF-BCAB-0B196FEBEEAD}" type="parTrans" cxnId="{39DA3093-4862-409C-86A4-014538448542}">
      <dgm:prSet/>
      <dgm:spPr/>
      <dgm:t>
        <a:bodyPr/>
        <a:lstStyle/>
        <a:p>
          <a:endParaRPr lang="en-US"/>
        </a:p>
      </dgm:t>
    </dgm:pt>
    <dgm:pt modelId="{E0649ADF-81D4-414C-8342-D218D8FA542F}" type="sibTrans" cxnId="{39DA3093-4862-409C-86A4-014538448542}">
      <dgm:prSet/>
      <dgm:spPr/>
      <dgm:t>
        <a:bodyPr/>
        <a:lstStyle/>
        <a:p>
          <a:endParaRPr lang="en-US"/>
        </a:p>
      </dgm:t>
    </dgm:pt>
    <dgm:pt modelId="{C382E522-4A1F-4F5E-B87C-0A31B8DFD052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(2)2</a:t>
          </a:r>
        </a:p>
      </dgm:t>
    </dgm:pt>
    <dgm:pt modelId="{3DD40DD8-D5BE-4234-A245-6D34AAF28C7D}" type="parTrans" cxnId="{5EEA7E5A-0947-43A3-943E-4494B855F009}">
      <dgm:prSet/>
      <dgm:spPr/>
    </dgm:pt>
    <dgm:pt modelId="{342B55FB-50E4-4E02-92F6-C9AE6B4E7296}" type="sibTrans" cxnId="{5EEA7E5A-0947-43A3-943E-4494B855F009}">
      <dgm:prSet/>
      <dgm:spPr/>
    </dgm:pt>
    <dgm:pt modelId="{40F14262-55AF-47E3-A625-A7A65534514F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(3)3</a:t>
          </a:r>
        </a:p>
      </dgm:t>
    </dgm:pt>
    <dgm:pt modelId="{AF6E85D8-A4F1-4E3D-87B1-7D5B7C5AF7EB}" type="parTrans" cxnId="{C0891F62-12E2-400F-B8E7-8E1A8CFDF2D7}">
      <dgm:prSet/>
      <dgm:spPr/>
    </dgm:pt>
    <dgm:pt modelId="{41F1974C-2398-4FBA-A277-5AAC9E46C723}" type="sibTrans" cxnId="{C0891F62-12E2-400F-B8E7-8E1A8CFDF2D7}">
      <dgm:prSet/>
      <dgm:spPr/>
    </dgm:pt>
    <dgm:pt modelId="{6AF56D7A-D86A-4C1F-A294-5BE3C8ECDE0D}">
      <dgm:prSet phldr="0"/>
      <dgm:spPr/>
      <dgm:t>
        <a:bodyPr/>
        <a:lstStyle/>
        <a:p>
          <a:r>
            <a:rPr lang="en-US" b="1" dirty="0">
              <a:latin typeface="Garamond" panose="02020404030301010803"/>
            </a:rPr>
            <a:t>(4)4</a:t>
          </a:r>
          <a:endParaRPr lang="en-US" b="1" dirty="0"/>
        </a:p>
      </dgm:t>
    </dgm:pt>
    <dgm:pt modelId="{A67375F6-F5AF-4FCC-9623-50ED36ACA4BA}" type="parTrans" cxnId="{D04F94F9-A287-4C0C-8AD9-B01CC3A701C3}">
      <dgm:prSet/>
      <dgm:spPr/>
    </dgm:pt>
    <dgm:pt modelId="{8E83CA60-D036-4B4C-B8EF-A865804A3853}" type="sibTrans" cxnId="{D04F94F9-A287-4C0C-8AD9-B01CC3A701C3}">
      <dgm:prSet/>
      <dgm:spPr/>
    </dgm:pt>
    <dgm:pt modelId="{2BB8E430-8E75-482F-9025-B296C8DDE83E}">
      <dgm:prSet phldr="0"/>
      <dgm:spPr/>
      <dgm:t>
        <a:bodyPr/>
        <a:lstStyle/>
        <a:p>
          <a:r>
            <a:rPr lang="en-US" b="1" dirty="0">
              <a:latin typeface="Garamond" panose="02020404030301010803"/>
            </a:rPr>
            <a:t>(1)1</a:t>
          </a:r>
          <a:endParaRPr lang="en-US" b="1" dirty="0"/>
        </a:p>
      </dgm:t>
    </dgm:pt>
    <dgm:pt modelId="{760C47E5-8CF7-440E-8DDA-717AA09B1931}" type="parTrans" cxnId="{7F6FA6C6-FB48-4D5D-9CB4-F143E0503EE0}">
      <dgm:prSet/>
      <dgm:spPr/>
    </dgm:pt>
    <dgm:pt modelId="{9ADE7E2F-8034-42EB-BFB5-3EB88EB44C84}" type="sibTrans" cxnId="{7F6FA6C6-FB48-4D5D-9CB4-F143E0503EE0}">
      <dgm:prSet/>
      <dgm:spPr/>
    </dgm:pt>
    <dgm:pt modelId="{2B9CDCDE-4ABC-4F48-A7A9-AFEC73BA7242}" type="pres">
      <dgm:prSet presAssocID="{E81A16EC-624C-4FD5-8E84-399A9FD955AA}" presName="linear" presStyleCnt="0">
        <dgm:presLayoutVars>
          <dgm:animLvl val="lvl"/>
          <dgm:resizeHandles val="exact"/>
        </dgm:presLayoutVars>
      </dgm:prSet>
      <dgm:spPr/>
    </dgm:pt>
    <dgm:pt modelId="{937479F5-A312-4C20-8FBD-667DB81EA61B}" type="pres">
      <dgm:prSet presAssocID="{93F64603-9B1C-47A8-A18F-3CD78E24369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EABAB86-6882-435F-A35D-C6D03DC328AC}" type="pres">
      <dgm:prSet presAssocID="{E0649ADF-81D4-414C-8342-D218D8FA542F}" presName="spacer" presStyleCnt="0"/>
      <dgm:spPr/>
    </dgm:pt>
    <dgm:pt modelId="{346B8EB0-F427-4A34-955B-D7FAD9D02BFE}" type="pres">
      <dgm:prSet presAssocID="{2BB8E430-8E75-482F-9025-B296C8DDE83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C7AE4ED-5752-41A6-9E96-0321DFB166D5}" type="pres">
      <dgm:prSet presAssocID="{9ADE7E2F-8034-42EB-BFB5-3EB88EB44C84}" presName="spacer" presStyleCnt="0"/>
      <dgm:spPr/>
    </dgm:pt>
    <dgm:pt modelId="{51B13726-127B-43EB-B0F2-570C4C2EDE0D}" type="pres">
      <dgm:prSet presAssocID="{C382E522-4A1F-4F5E-B87C-0A31B8DFD0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663F469-32FC-44B0-9922-5CC4E4FB4F6A}" type="pres">
      <dgm:prSet presAssocID="{342B55FB-50E4-4E02-92F6-C9AE6B4E7296}" presName="spacer" presStyleCnt="0"/>
      <dgm:spPr/>
    </dgm:pt>
    <dgm:pt modelId="{068B5200-637D-42F7-80A3-9FC5AFD21B13}" type="pres">
      <dgm:prSet presAssocID="{40F14262-55AF-47E3-A625-A7A65534514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275C117-3B12-4B0E-970D-E0F4B864BED2}" type="pres">
      <dgm:prSet presAssocID="{41F1974C-2398-4FBA-A277-5AAC9E46C723}" presName="spacer" presStyleCnt="0"/>
      <dgm:spPr/>
    </dgm:pt>
    <dgm:pt modelId="{6653B07F-8502-4AF5-A2E5-3FE0237FFE77}" type="pres">
      <dgm:prSet presAssocID="{6AF56D7A-D86A-4C1F-A294-5BE3C8ECDE0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0C68D5D-8854-422B-B972-35B2CEF1BDDF}" type="presOf" srcId="{40F14262-55AF-47E3-A625-A7A65534514F}" destId="{068B5200-637D-42F7-80A3-9FC5AFD21B13}" srcOrd="0" destOrd="0" presId="urn:microsoft.com/office/officeart/2005/8/layout/vList2"/>
    <dgm:cxn modelId="{C0891F62-12E2-400F-B8E7-8E1A8CFDF2D7}" srcId="{E81A16EC-624C-4FD5-8E84-399A9FD955AA}" destId="{40F14262-55AF-47E3-A625-A7A65534514F}" srcOrd="3" destOrd="0" parTransId="{AF6E85D8-A4F1-4E3D-87B1-7D5B7C5AF7EB}" sibTransId="{41F1974C-2398-4FBA-A277-5AAC9E46C723}"/>
    <dgm:cxn modelId="{98C07967-CC10-4DB5-B974-03F3F012047F}" type="presOf" srcId="{93F64603-9B1C-47A8-A18F-3CD78E243696}" destId="{937479F5-A312-4C20-8FBD-667DB81EA61B}" srcOrd="0" destOrd="0" presId="urn:microsoft.com/office/officeart/2005/8/layout/vList2"/>
    <dgm:cxn modelId="{ADB1B858-DC83-4408-AF63-58F8F751311D}" type="presOf" srcId="{C382E522-4A1F-4F5E-B87C-0A31B8DFD052}" destId="{51B13726-127B-43EB-B0F2-570C4C2EDE0D}" srcOrd="0" destOrd="0" presId="urn:microsoft.com/office/officeart/2005/8/layout/vList2"/>
    <dgm:cxn modelId="{B305D759-DB51-4E38-86EA-39DEB08DCAA2}" type="presOf" srcId="{6AF56D7A-D86A-4C1F-A294-5BE3C8ECDE0D}" destId="{6653B07F-8502-4AF5-A2E5-3FE0237FFE77}" srcOrd="0" destOrd="0" presId="urn:microsoft.com/office/officeart/2005/8/layout/vList2"/>
    <dgm:cxn modelId="{5EEA7E5A-0947-43A3-943E-4494B855F009}" srcId="{E81A16EC-624C-4FD5-8E84-399A9FD955AA}" destId="{C382E522-4A1F-4F5E-B87C-0A31B8DFD052}" srcOrd="2" destOrd="0" parTransId="{3DD40DD8-D5BE-4234-A245-6D34AAF28C7D}" sibTransId="{342B55FB-50E4-4E02-92F6-C9AE6B4E7296}"/>
    <dgm:cxn modelId="{BDEFBE80-5355-4E37-930E-244FA94073FE}" type="presOf" srcId="{E81A16EC-624C-4FD5-8E84-399A9FD955AA}" destId="{2B9CDCDE-4ABC-4F48-A7A9-AFEC73BA7242}" srcOrd="0" destOrd="0" presId="urn:microsoft.com/office/officeart/2005/8/layout/vList2"/>
    <dgm:cxn modelId="{B0200B86-29EE-46DB-A198-D1926BA8F8A7}" type="presOf" srcId="{2BB8E430-8E75-482F-9025-B296C8DDE83E}" destId="{346B8EB0-F427-4A34-955B-D7FAD9D02BFE}" srcOrd="0" destOrd="0" presId="urn:microsoft.com/office/officeart/2005/8/layout/vList2"/>
    <dgm:cxn modelId="{39DA3093-4862-409C-86A4-014538448542}" srcId="{E81A16EC-624C-4FD5-8E84-399A9FD955AA}" destId="{93F64603-9B1C-47A8-A18F-3CD78E243696}" srcOrd="0" destOrd="0" parTransId="{17288F03-404A-4DBF-BCAB-0B196FEBEEAD}" sibTransId="{E0649ADF-81D4-414C-8342-D218D8FA542F}"/>
    <dgm:cxn modelId="{7F6FA6C6-FB48-4D5D-9CB4-F143E0503EE0}" srcId="{E81A16EC-624C-4FD5-8E84-399A9FD955AA}" destId="{2BB8E430-8E75-482F-9025-B296C8DDE83E}" srcOrd="1" destOrd="0" parTransId="{760C47E5-8CF7-440E-8DDA-717AA09B1931}" sibTransId="{9ADE7E2F-8034-42EB-BFB5-3EB88EB44C84}"/>
    <dgm:cxn modelId="{D04F94F9-A287-4C0C-8AD9-B01CC3A701C3}" srcId="{E81A16EC-624C-4FD5-8E84-399A9FD955AA}" destId="{6AF56D7A-D86A-4C1F-A294-5BE3C8ECDE0D}" srcOrd="4" destOrd="0" parTransId="{A67375F6-F5AF-4FCC-9623-50ED36ACA4BA}" sibTransId="{8E83CA60-D036-4B4C-B8EF-A865804A3853}"/>
    <dgm:cxn modelId="{AF00E17E-FD78-4EB5-8F07-198E35AABD22}" type="presParOf" srcId="{2B9CDCDE-4ABC-4F48-A7A9-AFEC73BA7242}" destId="{937479F5-A312-4C20-8FBD-667DB81EA61B}" srcOrd="0" destOrd="0" presId="urn:microsoft.com/office/officeart/2005/8/layout/vList2"/>
    <dgm:cxn modelId="{F406BB51-63D5-4ED2-8ED2-7F14D9B6A959}" type="presParOf" srcId="{2B9CDCDE-4ABC-4F48-A7A9-AFEC73BA7242}" destId="{4EABAB86-6882-435F-A35D-C6D03DC328AC}" srcOrd="1" destOrd="0" presId="urn:microsoft.com/office/officeart/2005/8/layout/vList2"/>
    <dgm:cxn modelId="{08995871-D611-4958-A4B4-1F6BD8F9FBE2}" type="presParOf" srcId="{2B9CDCDE-4ABC-4F48-A7A9-AFEC73BA7242}" destId="{346B8EB0-F427-4A34-955B-D7FAD9D02BFE}" srcOrd="2" destOrd="0" presId="urn:microsoft.com/office/officeart/2005/8/layout/vList2"/>
    <dgm:cxn modelId="{514B57F1-C88C-467D-8D99-5BFE089C61A6}" type="presParOf" srcId="{2B9CDCDE-4ABC-4F48-A7A9-AFEC73BA7242}" destId="{DC7AE4ED-5752-41A6-9E96-0321DFB166D5}" srcOrd="3" destOrd="0" presId="urn:microsoft.com/office/officeart/2005/8/layout/vList2"/>
    <dgm:cxn modelId="{62B0D7F9-34DA-4ACF-AFDF-24605DAF6E7D}" type="presParOf" srcId="{2B9CDCDE-4ABC-4F48-A7A9-AFEC73BA7242}" destId="{51B13726-127B-43EB-B0F2-570C4C2EDE0D}" srcOrd="4" destOrd="0" presId="urn:microsoft.com/office/officeart/2005/8/layout/vList2"/>
    <dgm:cxn modelId="{13861EDE-DB6B-4AED-A95B-19AB4B0ECE3D}" type="presParOf" srcId="{2B9CDCDE-4ABC-4F48-A7A9-AFEC73BA7242}" destId="{D663F469-32FC-44B0-9922-5CC4E4FB4F6A}" srcOrd="5" destOrd="0" presId="urn:microsoft.com/office/officeart/2005/8/layout/vList2"/>
    <dgm:cxn modelId="{4784CF1F-D027-4C37-87B6-FB41F5BA6767}" type="presParOf" srcId="{2B9CDCDE-4ABC-4F48-A7A9-AFEC73BA7242}" destId="{068B5200-637D-42F7-80A3-9FC5AFD21B13}" srcOrd="6" destOrd="0" presId="urn:microsoft.com/office/officeart/2005/8/layout/vList2"/>
    <dgm:cxn modelId="{2A54AC85-A787-4CD3-8312-8B42BA19AED9}" type="presParOf" srcId="{2B9CDCDE-4ABC-4F48-A7A9-AFEC73BA7242}" destId="{D275C117-3B12-4B0E-970D-E0F4B864BED2}" srcOrd="7" destOrd="0" presId="urn:microsoft.com/office/officeart/2005/8/layout/vList2"/>
    <dgm:cxn modelId="{0CC7EBF7-0DFE-46D1-A130-30BF31E320E4}" type="presParOf" srcId="{2B9CDCDE-4ABC-4F48-A7A9-AFEC73BA7242}" destId="{6653B07F-8502-4AF5-A2E5-3FE0237FFE7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1A16EC-624C-4FD5-8E84-399A9FD955AA}" type="doc">
      <dgm:prSet loTypeId="urn:microsoft.com/office/officeart/2005/8/layout/vList2" loCatId="list" qsTypeId="urn:microsoft.com/office/officeart/2005/8/quickstyle/simple5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93F64603-9B1C-47A8-A18F-3CD78E243696}">
      <dgm:prSet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2)If</a:t>
          </a:r>
          <a:r>
            <a:rPr lang="en-US" b="1" dirty="0"/>
            <a:t> </a:t>
          </a:r>
          <a:r>
            <a:rPr lang="en-US" b="1" dirty="0">
              <a:latin typeface="Garamond" panose="02020404030301010803"/>
            </a:rPr>
            <a:t>2x=3y=4z</a:t>
          </a:r>
          <a:r>
            <a:rPr lang="en-US" b="1" dirty="0"/>
            <a:t>,then find the value of </a:t>
          </a:r>
          <a:r>
            <a:rPr lang="en-US" b="1" dirty="0">
              <a:latin typeface="Garamond" panose="02020404030301010803"/>
            </a:rPr>
            <a:t>2x+3y+4z/3x</a:t>
          </a:r>
          <a:r>
            <a:rPr lang="en-US" b="1" dirty="0"/>
            <a:t>+</a:t>
          </a:r>
          <a:r>
            <a:rPr lang="en-US" b="1" dirty="0">
              <a:latin typeface="Garamond" panose="02020404030301010803"/>
            </a:rPr>
            <a:t>4y</a:t>
          </a:r>
          <a:r>
            <a:rPr lang="en-US" b="1" dirty="0"/>
            <a:t>−</a:t>
          </a:r>
          <a:r>
            <a:rPr lang="en-US" b="1" dirty="0">
              <a:latin typeface="Garamond" panose="02020404030301010803"/>
            </a:rPr>
            <a:t>2z</a:t>
          </a:r>
          <a:endParaRPr lang="en-US" b="0" dirty="0"/>
        </a:p>
      </dgm:t>
    </dgm:pt>
    <dgm:pt modelId="{17288F03-404A-4DBF-BCAB-0B196FEBEEAD}" type="parTrans" cxnId="{39DA3093-4862-409C-86A4-014538448542}">
      <dgm:prSet/>
      <dgm:spPr/>
      <dgm:t>
        <a:bodyPr/>
        <a:lstStyle/>
        <a:p>
          <a:endParaRPr lang="en-US"/>
        </a:p>
      </dgm:t>
    </dgm:pt>
    <dgm:pt modelId="{E0649ADF-81D4-414C-8342-D218D8FA542F}" type="sibTrans" cxnId="{39DA3093-4862-409C-86A4-014538448542}">
      <dgm:prSet/>
      <dgm:spPr/>
      <dgm:t>
        <a:bodyPr/>
        <a:lstStyle/>
        <a:p>
          <a:endParaRPr lang="en-US"/>
        </a:p>
      </dgm:t>
    </dgm:pt>
    <dgm:pt modelId="{53E2E362-31D0-411F-A1CB-714B5125577A}">
      <dgm:prSet/>
      <dgm:spPr/>
      <dgm:t>
        <a:bodyPr/>
        <a:lstStyle/>
        <a:p>
          <a:r>
            <a:rPr lang="en-US" b="1" dirty="0"/>
            <a:t>(1)3 : </a:t>
          </a:r>
          <a:r>
            <a:rPr lang="en-US" b="1" dirty="0">
              <a:latin typeface="Garamond" panose="02020404030301010803"/>
            </a:rPr>
            <a:t>4</a:t>
          </a:r>
          <a:endParaRPr lang="en-US" b="1" dirty="0"/>
        </a:p>
      </dgm:t>
    </dgm:pt>
    <dgm:pt modelId="{A17C83DB-51C9-4B91-AD79-CCDBA8361186}" type="parTrans" cxnId="{C2107543-1CDF-4BD9-9DB0-520FE68C49D7}">
      <dgm:prSet/>
      <dgm:spPr/>
      <dgm:t>
        <a:bodyPr/>
        <a:lstStyle/>
        <a:p>
          <a:endParaRPr lang="en-US"/>
        </a:p>
      </dgm:t>
    </dgm:pt>
    <dgm:pt modelId="{932B6846-DE2C-454F-AFC4-7D1E7F8FEA19}" type="sibTrans" cxnId="{C2107543-1CDF-4BD9-9DB0-520FE68C49D7}">
      <dgm:prSet/>
      <dgm:spPr/>
      <dgm:t>
        <a:bodyPr/>
        <a:lstStyle/>
        <a:p>
          <a:endParaRPr lang="en-US"/>
        </a:p>
      </dgm:t>
    </dgm:pt>
    <dgm:pt modelId="{63E37B1C-EFA7-4189-BFCC-9962E827C01B}">
      <dgm:prSet/>
      <dgm:spPr/>
      <dgm:t>
        <a:bodyPr/>
        <a:lstStyle/>
        <a:p>
          <a:r>
            <a:rPr lang="en-US" b="1" dirty="0"/>
            <a:t>(</a:t>
          </a:r>
          <a:r>
            <a:rPr lang="en-US" b="1" dirty="0">
              <a:latin typeface="Garamond" panose="02020404030301010803"/>
            </a:rPr>
            <a:t>2)4</a:t>
          </a:r>
          <a:r>
            <a:rPr lang="en-US" b="1" dirty="0"/>
            <a:t> : 3</a:t>
          </a:r>
          <a:endParaRPr lang="en-US" dirty="0"/>
        </a:p>
      </dgm:t>
    </dgm:pt>
    <dgm:pt modelId="{B71014BF-6488-40ED-9135-54C9783012A6}" type="parTrans" cxnId="{F7C27FC8-7005-45B2-A6F9-E08A77A236B4}">
      <dgm:prSet/>
      <dgm:spPr/>
      <dgm:t>
        <a:bodyPr/>
        <a:lstStyle/>
        <a:p>
          <a:endParaRPr lang="en-US"/>
        </a:p>
      </dgm:t>
    </dgm:pt>
    <dgm:pt modelId="{9B43FBFB-D9BD-4B09-97FF-62E332EA9AB0}" type="sibTrans" cxnId="{F7C27FC8-7005-45B2-A6F9-E08A77A236B4}">
      <dgm:prSet/>
      <dgm:spPr/>
      <dgm:t>
        <a:bodyPr/>
        <a:lstStyle/>
        <a:p>
          <a:endParaRPr lang="en-US"/>
        </a:p>
      </dgm:t>
    </dgm:pt>
    <dgm:pt modelId="{E700740F-6257-4BD9-9B6A-F5E2F79CD46B}">
      <dgm:prSet/>
      <dgm:spPr/>
      <dgm:t>
        <a:bodyPr/>
        <a:lstStyle/>
        <a:p>
          <a:r>
            <a:rPr lang="en-US" b="1" dirty="0"/>
            <a:t>(3)9 : </a:t>
          </a:r>
          <a:r>
            <a:rPr lang="en-US" b="1" dirty="0">
              <a:latin typeface="Garamond" panose="02020404030301010803"/>
            </a:rPr>
            <a:t>7</a:t>
          </a:r>
          <a:endParaRPr lang="en-US" b="1" dirty="0"/>
        </a:p>
      </dgm:t>
    </dgm:pt>
    <dgm:pt modelId="{16093D1F-8E4F-4F03-9FED-1BE9E84E09E8}" type="parTrans" cxnId="{018E6E48-619A-4D95-AC48-FFFE2D39BFEF}">
      <dgm:prSet/>
      <dgm:spPr/>
      <dgm:t>
        <a:bodyPr/>
        <a:lstStyle/>
        <a:p>
          <a:endParaRPr lang="en-US"/>
        </a:p>
      </dgm:t>
    </dgm:pt>
    <dgm:pt modelId="{29402F26-075E-4B9E-90A7-6797DC4A560C}" type="sibTrans" cxnId="{018E6E48-619A-4D95-AC48-FFFE2D39BFEF}">
      <dgm:prSet/>
      <dgm:spPr/>
      <dgm:t>
        <a:bodyPr/>
        <a:lstStyle/>
        <a:p>
          <a:endParaRPr lang="en-US"/>
        </a:p>
      </dgm:t>
    </dgm:pt>
    <dgm:pt modelId="{1DBA47CF-EE2C-4CEC-A09A-20B41B25CB49}">
      <dgm:prSet/>
      <dgm:spPr/>
      <dgm:t>
        <a:bodyPr/>
        <a:lstStyle/>
        <a:p>
          <a:r>
            <a:rPr lang="en-US" b="1" dirty="0"/>
            <a:t>(</a:t>
          </a:r>
          <a:r>
            <a:rPr lang="en-US" b="1" dirty="0">
              <a:latin typeface="Garamond" panose="02020404030301010803"/>
            </a:rPr>
            <a:t>4)7</a:t>
          </a:r>
          <a:r>
            <a:rPr lang="en-US" b="1" dirty="0"/>
            <a:t> : 9</a:t>
          </a:r>
          <a:endParaRPr lang="en-US" dirty="0"/>
        </a:p>
      </dgm:t>
    </dgm:pt>
    <dgm:pt modelId="{FAAA2F63-2AA4-4624-93D2-CE513BE1FBBC}" type="parTrans" cxnId="{B059F172-4D8D-46F1-BEAB-DF534BD8BD59}">
      <dgm:prSet/>
      <dgm:spPr/>
      <dgm:t>
        <a:bodyPr/>
        <a:lstStyle/>
        <a:p>
          <a:endParaRPr lang="en-US"/>
        </a:p>
      </dgm:t>
    </dgm:pt>
    <dgm:pt modelId="{288810A1-8627-46AC-B6D3-26CEEA86A8FC}" type="sibTrans" cxnId="{B059F172-4D8D-46F1-BEAB-DF534BD8BD59}">
      <dgm:prSet/>
      <dgm:spPr/>
      <dgm:t>
        <a:bodyPr/>
        <a:lstStyle/>
        <a:p>
          <a:endParaRPr lang="en-US"/>
        </a:p>
      </dgm:t>
    </dgm:pt>
    <dgm:pt modelId="{2B9CDCDE-4ABC-4F48-A7A9-AFEC73BA7242}" type="pres">
      <dgm:prSet presAssocID="{E81A16EC-624C-4FD5-8E84-399A9FD955AA}" presName="linear" presStyleCnt="0">
        <dgm:presLayoutVars>
          <dgm:animLvl val="lvl"/>
          <dgm:resizeHandles val="exact"/>
        </dgm:presLayoutVars>
      </dgm:prSet>
      <dgm:spPr/>
    </dgm:pt>
    <dgm:pt modelId="{937479F5-A312-4C20-8FBD-667DB81EA61B}" type="pres">
      <dgm:prSet presAssocID="{93F64603-9B1C-47A8-A18F-3CD78E24369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DAAFCCB-4EAA-4C33-93B1-FA3D249B19E7}" type="pres">
      <dgm:prSet presAssocID="{E0649ADF-81D4-414C-8342-D218D8FA542F}" presName="spacer" presStyleCnt="0"/>
      <dgm:spPr/>
    </dgm:pt>
    <dgm:pt modelId="{910E0470-6DC0-487D-92AF-B05C3376901A}" type="pres">
      <dgm:prSet presAssocID="{53E2E362-31D0-411F-A1CB-714B5125577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C469BEF-B59E-4045-9660-5A8FE8A3E31E}" type="pres">
      <dgm:prSet presAssocID="{932B6846-DE2C-454F-AFC4-7D1E7F8FEA19}" presName="spacer" presStyleCnt="0"/>
      <dgm:spPr/>
    </dgm:pt>
    <dgm:pt modelId="{52D3D075-2755-4A1F-95D6-9C5ACADCAAF9}" type="pres">
      <dgm:prSet presAssocID="{63E37B1C-EFA7-4189-BFCC-9962E827C01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9B59466-3F24-4D66-B6FC-B226D7B42CD4}" type="pres">
      <dgm:prSet presAssocID="{9B43FBFB-D9BD-4B09-97FF-62E332EA9AB0}" presName="spacer" presStyleCnt="0"/>
      <dgm:spPr/>
    </dgm:pt>
    <dgm:pt modelId="{DCB6862E-184C-4611-9D70-4379BEC603E9}" type="pres">
      <dgm:prSet presAssocID="{E700740F-6257-4BD9-9B6A-F5E2F79CD46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C2B5213-BFDD-4194-91A9-44CD1539D98F}" type="pres">
      <dgm:prSet presAssocID="{29402F26-075E-4B9E-90A7-6797DC4A560C}" presName="spacer" presStyleCnt="0"/>
      <dgm:spPr/>
    </dgm:pt>
    <dgm:pt modelId="{48AEBA0B-7DF3-4E63-8015-B48ABDDDA242}" type="pres">
      <dgm:prSet presAssocID="{1DBA47CF-EE2C-4CEC-A09A-20B41B25CB4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D26250D-69F2-402F-877E-C97801BA8B90}" type="presOf" srcId="{53E2E362-31D0-411F-A1CB-714B5125577A}" destId="{910E0470-6DC0-487D-92AF-B05C3376901A}" srcOrd="0" destOrd="0" presId="urn:microsoft.com/office/officeart/2005/8/layout/vList2"/>
    <dgm:cxn modelId="{98730623-07A5-4B3D-AF67-A4FE7E8FE5DA}" type="presOf" srcId="{93F64603-9B1C-47A8-A18F-3CD78E243696}" destId="{937479F5-A312-4C20-8FBD-667DB81EA61B}" srcOrd="0" destOrd="0" presId="urn:microsoft.com/office/officeart/2005/8/layout/vList2"/>
    <dgm:cxn modelId="{C2107543-1CDF-4BD9-9DB0-520FE68C49D7}" srcId="{E81A16EC-624C-4FD5-8E84-399A9FD955AA}" destId="{53E2E362-31D0-411F-A1CB-714B5125577A}" srcOrd="1" destOrd="0" parTransId="{A17C83DB-51C9-4B91-AD79-CCDBA8361186}" sibTransId="{932B6846-DE2C-454F-AFC4-7D1E7F8FEA19}"/>
    <dgm:cxn modelId="{8A25A244-178D-4DB7-B629-824FF8578C4A}" type="presOf" srcId="{63E37B1C-EFA7-4189-BFCC-9962E827C01B}" destId="{52D3D075-2755-4A1F-95D6-9C5ACADCAAF9}" srcOrd="0" destOrd="0" presId="urn:microsoft.com/office/officeart/2005/8/layout/vList2"/>
    <dgm:cxn modelId="{018E6E48-619A-4D95-AC48-FFFE2D39BFEF}" srcId="{E81A16EC-624C-4FD5-8E84-399A9FD955AA}" destId="{E700740F-6257-4BD9-9B6A-F5E2F79CD46B}" srcOrd="3" destOrd="0" parTransId="{16093D1F-8E4F-4F03-9FED-1BE9E84E09E8}" sibTransId="{29402F26-075E-4B9E-90A7-6797DC4A560C}"/>
    <dgm:cxn modelId="{4AF91349-20DC-4436-AEF9-28984BCDE0E3}" type="presOf" srcId="{E700740F-6257-4BD9-9B6A-F5E2F79CD46B}" destId="{DCB6862E-184C-4611-9D70-4379BEC603E9}" srcOrd="0" destOrd="0" presId="urn:microsoft.com/office/officeart/2005/8/layout/vList2"/>
    <dgm:cxn modelId="{B059F172-4D8D-46F1-BEAB-DF534BD8BD59}" srcId="{E81A16EC-624C-4FD5-8E84-399A9FD955AA}" destId="{1DBA47CF-EE2C-4CEC-A09A-20B41B25CB49}" srcOrd="4" destOrd="0" parTransId="{FAAA2F63-2AA4-4624-93D2-CE513BE1FBBC}" sibTransId="{288810A1-8627-46AC-B6D3-26CEEA86A8FC}"/>
    <dgm:cxn modelId="{BDEFBE80-5355-4E37-930E-244FA94073FE}" type="presOf" srcId="{E81A16EC-624C-4FD5-8E84-399A9FD955AA}" destId="{2B9CDCDE-4ABC-4F48-A7A9-AFEC73BA7242}" srcOrd="0" destOrd="0" presId="urn:microsoft.com/office/officeart/2005/8/layout/vList2"/>
    <dgm:cxn modelId="{39DA3093-4862-409C-86A4-014538448542}" srcId="{E81A16EC-624C-4FD5-8E84-399A9FD955AA}" destId="{93F64603-9B1C-47A8-A18F-3CD78E243696}" srcOrd="0" destOrd="0" parTransId="{17288F03-404A-4DBF-BCAB-0B196FEBEEAD}" sibTransId="{E0649ADF-81D4-414C-8342-D218D8FA542F}"/>
    <dgm:cxn modelId="{3148439E-43FA-4223-90A2-FA7A8F7193EC}" type="presOf" srcId="{1DBA47CF-EE2C-4CEC-A09A-20B41B25CB49}" destId="{48AEBA0B-7DF3-4E63-8015-B48ABDDDA242}" srcOrd="0" destOrd="0" presId="urn:microsoft.com/office/officeart/2005/8/layout/vList2"/>
    <dgm:cxn modelId="{F7C27FC8-7005-45B2-A6F9-E08A77A236B4}" srcId="{E81A16EC-624C-4FD5-8E84-399A9FD955AA}" destId="{63E37B1C-EFA7-4189-BFCC-9962E827C01B}" srcOrd="2" destOrd="0" parTransId="{B71014BF-6488-40ED-9135-54C9783012A6}" sibTransId="{9B43FBFB-D9BD-4B09-97FF-62E332EA9AB0}"/>
    <dgm:cxn modelId="{3056D6B1-516E-4057-8322-2CEA69191516}" type="presParOf" srcId="{2B9CDCDE-4ABC-4F48-A7A9-AFEC73BA7242}" destId="{937479F5-A312-4C20-8FBD-667DB81EA61B}" srcOrd="0" destOrd="0" presId="urn:microsoft.com/office/officeart/2005/8/layout/vList2"/>
    <dgm:cxn modelId="{1E93F642-48A2-47FF-97AB-A7488B69865D}" type="presParOf" srcId="{2B9CDCDE-4ABC-4F48-A7A9-AFEC73BA7242}" destId="{5DAAFCCB-4EAA-4C33-93B1-FA3D249B19E7}" srcOrd="1" destOrd="0" presId="urn:microsoft.com/office/officeart/2005/8/layout/vList2"/>
    <dgm:cxn modelId="{6898D5BA-E530-474F-8189-3E9F718C9EAA}" type="presParOf" srcId="{2B9CDCDE-4ABC-4F48-A7A9-AFEC73BA7242}" destId="{910E0470-6DC0-487D-92AF-B05C3376901A}" srcOrd="2" destOrd="0" presId="urn:microsoft.com/office/officeart/2005/8/layout/vList2"/>
    <dgm:cxn modelId="{445D69DA-E7C7-406C-97F7-55E6C417D93D}" type="presParOf" srcId="{2B9CDCDE-4ABC-4F48-A7A9-AFEC73BA7242}" destId="{4C469BEF-B59E-4045-9660-5A8FE8A3E31E}" srcOrd="3" destOrd="0" presId="urn:microsoft.com/office/officeart/2005/8/layout/vList2"/>
    <dgm:cxn modelId="{38D643FA-ECC4-43C5-A19C-224A3B91C1E4}" type="presParOf" srcId="{2B9CDCDE-4ABC-4F48-A7A9-AFEC73BA7242}" destId="{52D3D075-2755-4A1F-95D6-9C5ACADCAAF9}" srcOrd="4" destOrd="0" presId="urn:microsoft.com/office/officeart/2005/8/layout/vList2"/>
    <dgm:cxn modelId="{A1F507B3-8966-4D11-9B98-1190D3CFE271}" type="presParOf" srcId="{2B9CDCDE-4ABC-4F48-A7A9-AFEC73BA7242}" destId="{09B59466-3F24-4D66-B6FC-B226D7B42CD4}" srcOrd="5" destOrd="0" presId="urn:microsoft.com/office/officeart/2005/8/layout/vList2"/>
    <dgm:cxn modelId="{39E3B9C2-D892-4230-B42F-00383ACD818D}" type="presParOf" srcId="{2B9CDCDE-4ABC-4F48-A7A9-AFEC73BA7242}" destId="{DCB6862E-184C-4611-9D70-4379BEC603E9}" srcOrd="6" destOrd="0" presId="urn:microsoft.com/office/officeart/2005/8/layout/vList2"/>
    <dgm:cxn modelId="{7BADEAC7-0080-44D6-967D-A04FA4E94744}" type="presParOf" srcId="{2B9CDCDE-4ABC-4F48-A7A9-AFEC73BA7242}" destId="{8C2B5213-BFDD-4194-91A9-44CD1539D98F}" srcOrd="7" destOrd="0" presId="urn:microsoft.com/office/officeart/2005/8/layout/vList2"/>
    <dgm:cxn modelId="{CC91CC6D-836C-449C-8EDD-C3C4E05179BE}" type="presParOf" srcId="{2B9CDCDE-4ABC-4F48-A7A9-AFEC73BA7242}" destId="{48AEBA0B-7DF3-4E63-8015-B48ABDDDA24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1A16EC-624C-4FD5-8E84-399A9FD955AA}" type="doc">
      <dgm:prSet loTypeId="urn:microsoft.com/office/officeart/2005/8/layout/vList2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3F64603-9B1C-47A8-A18F-3CD78E243696}">
      <dgm:prSet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3)If</a:t>
          </a:r>
          <a:r>
            <a:rPr lang="en-US" b="1" dirty="0"/>
            <a:t> a : b = 2 : 3 and b : c = 5 : 7, find a : b : c</a:t>
          </a:r>
          <a:r>
            <a:rPr lang="en-US" b="1" dirty="0">
              <a:latin typeface="Garamond" panose="02020404030301010803"/>
            </a:rPr>
            <a:t>.</a:t>
          </a:r>
        </a:p>
      </dgm:t>
    </dgm:pt>
    <dgm:pt modelId="{17288F03-404A-4DBF-BCAB-0B196FEBEEAD}" type="parTrans" cxnId="{39DA3093-4862-409C-86A4-014538448542}">
      <dgm:prSet/>
      <dgm:spPr/>
      <dgm:t>
        <a:bodyPr/>
        <a:lstStyle/>
        <a:p>
          <a:endParaRPr lang="en-US"/>
        </a:p>
      </dgm:t>
    </dgm:pt>
    <dgm:pt modelId="{E0649ADF-81D4-414C-8342-D218D8FA542F}" type="sibTrans" cxnId="{39DA3093-4862-409C-86A4-014538448542}">
      <dgm:prSet/>
      <dgm:spPr/>
      <dgm:t>
        <a:bodyPr/>
        <a:lstStyle/>
        <a:p>
          <a:endParaRPr lang="en-US"/>
        </a:p>
      </dgm:t>
    </dgm:pt>
    <dgm:pt modelId="{DBFE01B8-0780-4B3B-AF81-16C260D60D3D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</a:t>
          </a:r>
          <a:r>
            <a:rPr lang="en-US" b="1" dirty="0"/>
            <a:t>1)10 : 15 : </a:t>
          </a:r>
          <a:r>
            <a:rPr lang="en-US" b="1" dirty="0">
              <a:latin typeface="Garamond" panose="02020404030301010803"/>
            </a:rPr>
            <a:t>21</a:t>
          </a:r>
        </a:p>
      </dgm:t>
    </dgm:pt>
    <dgm:pt modelId="{5B7DEFC1-D085-418A-A846-844D8192D49E}" type="parTrans" cxnId="{B5572690-8B3C-43F0-B63D-948F0376DF99}">
      <dgm:prSet/>
      <dgm:spPr/>
    </dgm:pt>
    <dgm:pt modelId="{B84942E6-0E8A-48D4-B7B3-A9B31732DBD0}" type="sibTrans" cxnId="{B5572690-8B3C-43F0-B63D-948F0376DF99}">
      <dgm:prSet/>
      <dgm:spPr/>
    </dgm:pt>
    <dgm:pt modelId="{A6F25BD6-D28F-4FEE-98FC-7CCD47CFD1BB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(2)10</a:t>
          </a:r>
          <a:r>
            <a:rPr lang="en-US" b="1" dirty="0"/>
            <a:t> : 21 : </a:t>
          </a:r>
          <a:r>
            <a:rPr lang="en-US" b="1" dirty="0">
              <a:latin typeface="Garamond" panose="02020404030301010803"/>
            </a:rPr>
            <a:t>15</a:t>
          </a:r>
        </a:p>
      </dgm:t>
    </dgm:pt>
    <dgm:pt modelId="{91D8ED36-58CD-4E93-B2BE-49D7F0BD9CC1}" type="parTrans" cxnId="{42936B72-AA4F-41D7-B3F6-09DC7C9D0CAC}">
      <dgm:prSet/>
      <dgm:spPr/>
    </dgm:pt>
    <dgm:pt modelId="{AFF8C64C-DAD7-44A1-AF0A-1A8F7CB4D73F}" type="sibTrans" cxnId="{42936B72-AA4F-41D7-B3F6-09DC7C9D0CAC}">
      <dgm:prSet/>
      <dgm:spPr/>
    </dgm:pt>
    <dgm:pt modelId="{33D64895-5EA0-4765-8BAA-BAFCB49AF598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(3)9</a:t>
          </a:r>
          <a:r>
            <a:rPr lang="en-US" b="1" dirty="0"/>
            <a:t> : 12 : </a:t>
          </a:r>
          <a:r>
            <a:rPr lang="en-US" b="1" dirty="0">
              <a:latin typeface="Garamond" panose="02020404030301010803"/>
            </a:rPr>
            <a:t>14</a:t>
          </a:r>
        </a:p>
      </dgm:t>
    </dgm:pt>
    <dgm:pt modelId="{FE27DBF3-7FD6-48B0-BAC5-73B2E6B5F9FE}" type="parTrans" cxnId="{04511E8A-B127-4196-B62B-66DE7C8812AE}">
      <dgm:prSet/>
      <dgm:spPr/>
    </dgm:pt>
    <dgm:pt modelId="{BA579062-061B-4472-ACD2-8CD2014B659E}" type="sibTrans" cxnId="{04511E8A-B127-4196-B62B-66DE7C8812AE}">
      <dgm:prSet/>
      <dgm:spPr/>
    </dgm:pt>
    <dgm:pt modelId="{1203FE4C-2348-4DB3-A461-0BAFB892DBED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(4)12</a:t>
          </a:r>
          <a:r>
            <a:rPr lang="en-US" b="1" dirty="0"/>
            <a:t> : 7: </a:t>
          </a:r>
          <a:r>
            <a:rPr lang="en-US" b="1" dirty="0">
              <a:latin typeface="Garamond" panose="02020404030301010803"/>
            </a:rPr>
            <a:t>18</a:t>
          </a:r>
        </a:p>
      </dgm:t>
    </dgm:pt>
    <dgm:pt modelId="{23FCE75B-C816-443C-865C-25B50BFD29A9}" type="parTrans" cxnId="{887CAD1F-3FCA-4A28-A4AA-44B9A9F2A24B}">
      <dgm:prSet/>
      <dgm:spPr/>
    </dgm:pt>
    <dgm:pt modelId="{C1DCE954-BC18-41F6-91B7-BB00BCFF7EBB}" type="sibTrans" cxnId="{887CAD1F-3FCA-4A28-A4AA-44B9A9F2A24B}">
      <dgm:prSet/>
      <dgm:spPr/>
    </dgm:pt>
    <dgm:pt modelId="{3335D50F-96D9-4E55-9914-3279383DC331}">
      <dgm:prSet phldr="0"/>
      <dgm:spPr/>
      <dgm:t>
        <a:bodyPr/>
        <a:lstStyle/>
        <a:p>
          <a:r>
            <a:rPr lang="en-US" b="1" dirty="0">
              <a:latin typeface="Garamond" panose="02020404030301010803"/>
            </a:rPr>
            <a:t>(5)10</a:t>
          </a:r>
          <a:r>
            <a:rPr lang="en-US" b="1" dirty="0"/>
            <a:t> : 21 : 14</a:t>
          </a:r>
        </a:p>
      </dgm:t>
    </dgm:pt>
    <dgm:pt modelId="{188908D9-5B73-4CF8-A750-93B813D0884B}" type="parTrans" cxnId="{3EF6262B-565C-4D6A-A187-D6EF978AEE4F}">
      <dgm:prSet/>
      <dgm:spPr/>
    </dgm:pt>
    <dgm:pt modelId="{AC34C8DB-AF17-4A9B-B100-7E7991F166E1}" type="sibTrans" cxnId="{3EF6262B-565C-4D6A-A187-D6EF978AEE4F}">
      <dgm:prSet/>
      <dgm:spPr/>
    </dgm:pt>
    <dgm:pt modelId="{2B9CDCDE-4ABC-4F48-A7A9-AFEC73BA7242}" type="pres">
      <dgm:prSet presAssocID="{E81A16EC-624C-4FD5-8E84-399A9FD955AA}" presName="linear" presStyleCnt="0">
        <dgm:presLayoutVars>
          <dgm:animLvl val="lvl"/>
          <dgm:resizeHandles val="exact"/>
        </dgm:presLayoutVars>
      </dgm:prSet>
      <dgm:spPr/>
    </dgm:pt>
    <dgm:pt modelId="{937479F5-A312-4C20-8FBD-667DB81EA61B}" type="pres">
      <dgm:prSet presAssocID="{93F64603-9B1C-47A8-A18F-3CD78E24369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DAAFCCB-4EAA-4C33-93B1-FA3D249B19E7}" type="pres">
      <dgm:prSet presAssocID="{E0649ADF-81D4-414C-8342-D218D8FA542F}" presName="spacer" presStyleCnt="0"/>
      <dgm:spPr/>
    </dgm:pt>
    <dgm:pt modelId="{F83556F5-6F9A-477F-B059-2191506BEC70}" type="pres">
      <dgm:prSet presAssocID="{DBFE01B8-0780-4B3B-AF81-16C260D60D3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456EAE3-84E0-4692-818A-D74B4F8742DE}" type="pres">
      <dgm:prSet presAssocID="{B84942E6-0E8A-48D4-B7B3-A9B31732DBD0}" presName="spacer" presStyleCnt="0"/>
      <dgm:spPr/>
    </dgm:pt>
    <dgm:pt modelId="{BCF782B8-60F5-4CFE-871D-F1CB94A08ACF}" type="pres">
      <dgm:prSet presAssocID="{A6F25BD6-D28F-4FEE-98FC-7CCD47CFD1B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D59F9A0-A03F-46B1-ACFE-064B2B72AEEE}" type="pres">
      <dgm:prSet presAssocID="{AFF8C64C-DAD7-44A1-AF0A-1A8F7CB4D73F}" presName="spacer" presStyleCnt="0"/>
      <dgm:spPr/>
    </dgm:pt>
    <dgm:pt modelId="{77FF6AE5-7BEA-45DC-A350-BC0A29BA8253}" type="pres">
      <dgm:prSet presAssocID="{33D64895-5EA0-4765-8BAA-BAFCB49AF59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1FBB40B-C22D-4CDA-AA25-D9C2542B54BE}" type="pres">
      <dgm:prSet presAssocID="{BA579062-061B-4472-ACD2-8CD2014B659E}" presName="spacer" presStyleCnt="0"/>
      <dgm:spPr/>
    </dgm:pt>
    <dgm:pt modelId="{C06ABF10-DFC6-4308-B164-71802C009E46}" type="pres">
      <dgm:prSet presAssocID="{1203FE4C-2348-4DB3-A461-0BAFB892DBE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F1C408F-BA8F-4A48-8B9A-CA4988B70541}" type="pres">
      <dgm:prSet presAssocID="{C1DCE954-BC18-41F6-91B7-BB00BCFF7EBB}" presName="spacer" presStyleCnt="0"/>
      <dgm:spPr/>
    </dgm:pt>
    <dgm:pt modelId="{4BDFEFA1-FE3B-48CB-B254-B6977F5D01B6}" type="pres">
      <dgm:prSet presAssocID="{3335D50F-96D9-4E55-9914-3279383DC33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9DD8201-43DF-40F7-981C-0AC1E37A5CB6}" type="presOf" srcId="{A6F25BD6-D28F-4FEE-98FC-7CCD47CFD1BB}" destId="{BCF782B8-60F5-4CFE-871D-F1CB94A08ACF}" srcOrd="0" destOrd="0" presId="urn:microsoft.com/office/officeart/2005/8/layout/vList2"/>
    <dgm:cxn modelId="{DD784513-A84C-4969-A687-D6913146C4B6}" type="presOf" srcId="{DBFE01B8-0780-4B3B-AF81-16C260D60D3D}" destId="{F83556F5-6F9A-477F-B059-2191506BEC70}" srcOrd="0" destOrd="0" presId="urn:microsoft.com/office/officeart/2005/8/layout/vList2"/>
    <dgm:cxn modelId="{554D5F15-FFBD-4A2A-BAEC-A1A687965EB5}" type="presOf" srcId="{93F64603-9B1C-47A8-A18F-3CD78E243696}" destId="{937479F5-A312-4C20-8FBD-667DB81EA61B}" srcOrd="0" destOrd="0" presId="urn:microsoft.com/office/officeart/2005/8/layout/vList2"/>
    <dgm:cxn modelId="{887CAD1F-3FCA-4A28-A4AA-44B9A9F2A24B}" srcId="{E81A16EC-624C-4FD5-8E84-399A9FD955AA}" destId="{1203FE4C-2348-4DB3-A461-0BAFB892DBED}" srcOrd="4" destOrd="0" parTransId="{23FCE75B-C816-443C-865C-25B50BFD29A9}" sibTransId="{C1DCE954-BC18-41F6-91B7-BB00BCFF7EBB}"/>
    <dgm:cxn modelId="{3EF6262B-565C-4D6A-A187-D6EF978AEE4F}" srcId="{E81A16EC-624C-4FD5-8E84-399A9FD955AA}" destId="{3335D50F-96D9-4E55-9914-3279383DC331}" srcOrd="5" destOrd="0" parTransId="{188908D9-5B73-4CF8-A750-93B813D0884B}" sibTransId="{AC34C8DB-AF17-4A9B-B100-7E7991F166E1}"/>
    <dgm:cxn modelId="{64A93552-A1F3-403D-B105-59759497D384}" type="presOf" srcId="{3335D50F-96D9-4E55-9914-3279383DC331}" destId="{4BDFEFA1-FE3B-48CB-B254-B6977F5D01B6}" srcOrd="0" destOrd="0" presId="urn:microsoft.com/office/officeart/2005/8/layout/vList2"/>
    <dgm:cxn modelId="{42936B72-AA4F-41D7-B3F6-09DC7C9D0CAC}" srcId="{E81A16EC-624C-4FD5-8E84-399A9FD955AA}" destId="{A6F25BD6-D28F-4FEE-98FC-7CCD47CFD1BB}" srcOrd="2" destOrd="0" parTransId="{91D8ED36-58CD-4E93-B2BE-49D7F0BD9CC1}" sibTransId="{AFF8C64C-DAD7-44A1-AF0A-1A8F7CB4D73F}"/>
    <dgm:cxn modelId="{BDEFBE80-5355-4E37-930E-244FA94073FE}" type="presOf" srcId="{E81A16EC-624C-4FD5-8E84-399A9FD955AA}" destId="{2B9CDCDE-4ABC-4F48-A7A9-AFEC73BA7242}" srcOrd="0" destOrd="0" presId="urn:microsoft.com/office/officeart/2005/8/layout/vList2"/>
    <dgm:cxn modelId="{04511E8A-B127-4196-B62B-66DE7C8812AE}" srcId="{E81A16EC-624C-4FD5-8E84-399A9FD955AA}" destId="{33D64895-5EA0-4765-8BAA-BAFCB49AF598}" srcOrd="3" destOrd="0" parTransId="{FE27DBF3-7FD6-48B0-BAC5-73B2E6B5F9FE}" sibTransId="{BA579062-061B-4472-ACD2-8CD2014B659E}"/>
    <dgm:cxn modelId="{B5572690-8B3C-43F0-B63D-948F0376DF99}" srcId="{E81A16EC-624C-4FD5-8E84-399A9FD955AA}" destId="{DBFE01B8-0780-4B3B-AF81-16C260D60D3D}" srcOrd="1" destOrd="0" parTransId="{5B7DEFC1-D085-418A-A846-844D8192D49E}" sibTransId="{B84942E6-0E8A-48D4-B7B3-A9B31732DBD0}"/>
    <dgm:cxn modelId="{39DA3093-4862-409C-86A4-014538448542}" srcId="{E81A16EC-624C-4FD5-8E84-399A9FD955AA}" destId="{93F64603-9B1C-47A8-A18F-3CD78E243696}" srcOrd="0" destOrd="0" parTransId="{17288F03-404A-4DBF-BCAB-0B196FEBEEAD}" sibTransId="{E0649ADF-81D4-414C-8342-D218D8FA542F}"/>
    <dgm:cxn modelId="{1763D2A9-012F-419F-8FF3-89216ED5FCB6}" type="presOf" srcId="{1203FE4C-2348-4DB3-A461-0BAFB892DBED}" destId="{C06ABF10-DFC6-4308-B164-71802C009E46}" srcOrd="0" destOrd="0" presId="urn:microsoft.com/office/officeart/2005/8/layout/vList2"/>
    <dgm:cxn modelId="{5ED5DCCE-AC89-4D96-9DE7-BF4851D96BFE}" type="presOf" srcId="{33D64895-5EA0-4765-8BAA-BAFCB49AF598}" destId="{77FF6AE5-7BEA-45DC-A350-BC0A29BA8253}" srcOrd="0" destOrd="0" presId="urn:microsoft.com/office/officeart/2005/8/layout/vList2"/>
    <dgm:cxn modelId="{3CF343BE-3553-4BA8-95B3-6C8AFBF4C155}" type="presParOf" srcId="{2B9CDCDE-4ABC-4F48-A7A9-AFEC73BA7242}" destId="{937479F5-A312-4C20-8FBD-667DB81EA61B}" srcOrd="0" destOrd="0" presId="urn:microsoft.com/office/officeart/2005/8/layout/vList2"/>
    <dgm:cxn modelId="{716C11E0-3B32-4D80-8A7D-CE5737B4DA67}" type="presParOf" srcId="{2B9CDCDE-4ABC-4F48-A7A9-AFEC73BA7242}" destId="{5DAAFCCB-4EAA-4C33-93B1-FA3D249B19E7}" srcOrd="1" destOrd="0" presId="urn:microsoft.com/office/officeart/2005/8/layout/vList2"/>
    <dgm:cxn modelId="{1DEF86E6-447C-4064-808A-8FCC260B1619}" type="presParOf" srcId="{2B9CDCDE-4ABC-4F48-A7A9-AFEC73BA7242}" destId="{F83556F5-6F9A-477F-B059-2191506BEC70}" srcOrd="2" destOrd="0" presId="urn:microsoft.com/office/officeart/2005/8/layout/vList2"/>
    <dgm:cxn modelId="{AF7A61B1-1A27-454C-B95D-8CB26412CE53}" type="presParOf" srcId="{2B9CDCDE-4ABC-4F48-A7A9-AFEC73BA7242}" destId="{E456EAE3-84E0-4692-818A-D74B4F8742DE}" srcOrd="3" destOrd="0" presId="urn:microsoft.com/office/officeart/2005/8/layout/vList2"/>
    <dgm:cxn modelId="{E285426A-BCC7-48ED-8A58-737D59163EDB}" type="presParOf" srcId="{2B9CDCDE-4ABC-4F48-A7A9-AFEC73BA7242}" destId="{BCF782B8-60F5-4CFE-871D-F1CB94A08ACF}" srcOrd="4" destOrd="0" presId="urn:microsoft.com/office/officeart/2005/8/layout/vList2"/>
    <dgm:cxn modelId="{708309A2-6EAE-4AAF-8853-EF8ABE3A7176}" type="presParOf" srcId="{2B9CDCDE-4ABC-4F48-A7A9-AFEC73BA7242}" destId="{FD59F9A0-A03F-46B1-ACFE-064B2B72AEEE}" srcOrd="5" destOrd="0" presId="urn:microsoft.com/office/officeart/2005/8/layout/vList2"/>
    <dgm:cxn modelId="{4F3295F1-ED65-4CF0-926F-1DA6C1B83485}" type="presParOf" srcId="{2B9CDCDE-4ABC-4F48-A7A9-AFEC73BA7242}" destId="{77FF6AE5-7BEA-45DC-A350-BC0A29BA8253}" srcOrd="6" destOrd="0" presId="urn:microsoft.com/office/officeart/2005/8/layout/vList2"/>
    <dgm:cxn modelId="{9718B3C7-ADF4-40FA-A3DB-5A9BB816359F}" type="presParOf" srcId="{2B9CDCDE-4ABC-4F48-A7A9-AFEC73BA7242}" destId="{A1FBB40B-C22D-4CDA-AA25-D9C2542B54BE}" srcOrd="7" destOrd="0" presId="urn:microsoft.com/office/officeart/2005/8/layout/vList2"/>
    <dgm:cxn modelId="{DF823658-186A-4C26-94FB-CB59D76F99E5}" type="presParOf" srcId="{2B9CDCDE-4ABC-4F48-A7A9-AFEC73BA7242}" destId="{C06ABF10-DFC6-4308-B164-71802C009E46}" srcOrd="8" destOrd="0" presId="urn:microsoft.com/office/officeart/2005/8/layout/vList2"/>
    <dgm:cxn modelId="{1CD82C32-8C8F-4C48-8947-632AB06ED048}" type="presParOf" srcId="{2B9CDCDE-4ABC-4F48-A7A9-AFEC73BA7242}" destId="{0F1C408F-BA8F-4A48-8B9A-CA4988B70541}" srcOrd="9" destOrd="0" presId="urn:microsoft.com/office/officeart/2005/8/layout/vList2"/>
    <dgm:cxn modelId="{BE809F8E-B2C3-4F0B-867C-D405FC969DF2}" type="presParOf" srcId="{2B9CDCDE-4ABC-4F48-A7A9-AFEC73BA7242}" destId="{4BDFEFA1-FE3B-48CB-B254-B6977F5D01B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1A16EC-624C-4FD5-8E84-399A9FD955AA}" type="doc">
      <dgm:prSet loTypeId="urn:microsoft.com/office/officeart/2005/8/layout/vList2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3F64603-9B1C-47A8-A18F-3CD78E243696}">
      <dgm:prSet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4)</a:t>
          </a:r>
          <a:r>
            <a:rPr lang="en-US" b="1" dirty="0"/>
            <a:t>If a : b = 1 : 2, b : c = 4 : 3 and c : d = 1 : 5, find a : d</a:t>
          </a:r>
          <a:r>
            <a:rPr lang="en-US" b="1" dirty="0">
              <a:latin typeface="Garamond" panose="02020404030301010803"/>
            </a:rPr>
            <a:t>.</a:t>
          </a:r>
        </a:p>
      </dgm:t>
    </dgm:pt>
    <dgm:pt modelId="{17288F03-404A-4DBF-BCAB-0B196FEBEEAD}" type="parTrans" cxnId="{39DA3093-4862-409C-86A4-014538448542}">
      <dgm:prSet/>
      <dgm:spPr/>
      <dgm:t>
        <a:bodyPr/>
        <a:lstStyle/>
        <a:p>
          <a:endParaRPr lang="en-US"/>
        </a:p>
      </dgm:t>
    </dgm:pt>
    <dgm:pt modelId="{E0649ADF-81D4-414C-8342-D218D8FA542F}" type="sibTrans" cxnId="{39DA3093-4862-409C-86A4-014538448542}">
      <dgm:prSet/>
      <dgm:spPr/>
      <dgm:t>
        <a:bodyPr/>
        <a:lstStyle/>
        <a:p>
          <a:endParaRPr lang="en-US"/>
        </a:p>
      </dgm:t>
    </dgm:pt>
    <dgm:pt modelId="{EA3F5C2E-E5F0-41D6-A7BC-004BEA5B8B7B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</a:t>
          </a:r>
          <a:r>
            <a:rPr lang="en-US" b="1" dirty="0"/>
            <a:t>1)4 : </a:t>
          </a:r>
          <a:r>
            <a:rPr lang="en-US" b="1" dirty="0">
              <a:latin typeface="Garamond" panose="02020404030301010803"/>
            </a:rPr>
            <a:t>3</a:t>
          </a:r>
        </a:p>
      </dgm:t>
    </dgm:pt>
    <dgm:pt modelId="{CCEDF245-7EAC-4E15-B321-381F9E39AA1A}" type="parTrans" cxnId="{F467B173-393E-4B50-8068-A9AD4DDD688F}">
      <dgm:prSet/>
      <dgm:spPr/>
    </dgm:pt>
    <dgm:pt modelId="{071378B8-85FB-42FB-8B25-6D514F05495E}" type="sibTrans" cxnId="{F467B173-393E-4B50-8068-A9AD4DDD688F}">
      <dgm:prSet/>
      <dgm:spPr/>
    </dgm:pt>
    <dgm:pt modelId="{A7798F25-F36E-4240-B38A-9CD6C8B811F4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(2)2</a:t>
          </a:r>
          <a:r>
            <a:rPr lang="en-US" b="1" dirty="0"/>
            <a:t> : </a:t>
          </a:r>
          <a:r>
            <a:rPr lang="en-US" b="1" dirty="0">
              <a:latin typeface="Garamond" panose="02020404030301010803"/>
            </a:rPr>
            <a:t>3</a:t>
          </a:r>
        </a:p>
      </dgm:t>
    </dgm:pt>
    <dgm:pt modelId="{E4C97DCA-990B-42A3-912E-A5BE6C974A80}" type="parTrans" cxnId="{7D11095C-7435-43AA-A95C-A5832ABE4644}">
      <dgm:prSet/>
      <dgm:spPr/>
    </dgm:pt>
    <dgm:pt modelId="{29B26FCA-397F-4847-954F-35187503F645}" type="sibTrans" cxnId="{7D11095C-7435-43AA-A95C-A5832ABE4644}">
      <dgm:prSet/>
      <dgm:spPr/>
    </dgm:pt>
    <dgm:pt modelId="{E5EB5826-57AF-41C9-8569-6C7A67ED07E7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(3)2</a:t>
          </a:r>
          <a:r>
            <a:rPr lang="en-US" b="1" dirty="0"/>
            <a:t> : </a:t>
          </a:r>
          <a:r>
            <a:rPr lang="en-US" b="1" dirty="0">
              <a:latin typeface="Garamond" panose="02020404030301010803"/>
            </a:rPr>
            <a:t>5</a:t>
          </a:r>
        </a:p>
      </dgm:t>
    </dgm:pt>
    <dgm:pt modelId="{CC535693-4A43-4261-B431-FD0D02B05CF9}" type="parTrans" cxnId="{3FCF10B1-41AF-43F6-88E2-E3E53172B7D8}">
      <dgm:prSet/>
      <dgm:spPr/>
    </dgm:pt>
    <dgm:pt modelId="{C4706604-EADC-419A-B8BA-CB466AB6C2CF}" type="sibTrans" cxnId="{3FCF10B1-41AF-43F6-88E2-E3E53172B7D8}">
      <dgm:prSet/>
      <dgm:spPr/>
    </dgm:pt>
    <dgm:pt modelId="{F4E799C3-423F-4EE3-B57A-C0940A586775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(4)2</a:t>
          </a:r>
          <a:r>
            <a:rPr lang="en-US" b="1" dirty="0"/>
            <a:t> : </a:t>
          </a:r>
          <a:r>
            <a:rPr lang="en-US" b="1" dirty="0">
              <a:latin typeface="Garamond" panose="02020404030301010803"/>
            </a:rPr>
            <a:t>15</a:t>
          </a:r>
        </a:p>
      </dgm:t>
    </dgm:pt>
    <dgm:pt modelId="{D27D7E58-9763-4533-A9AF-DD5A2247BCDD}" type="parTrans" cxnId="{4478577D-A199-4CE5-9AC6-64D03A76E992}">
      <dgm:prSet/>
      <dgm:spPr/>
    </dgm:pt>
    <dgm:pt modelId="{8C24754F-33E8-4175-A75F-841DF4B1EB5A}" type="sibTrans" cxnId="{4478577D-A199-4CE5-9AC6-64D03A76E992}">
      <dgm:prSet/>
      <dgm:spPr/>
    </dgm:pt>
    <dgm:pt modelId="{A7F4C080-AEA4-4511-983A-0593ABC0474B}">
      <dgm:prSet phldr="0"/>
      <dgm:spPr/>
      <dgm:t>
        <a:bodyPr/>
        <a:lstStyle/>
        <a:p>
          <a:r>
            <a:rPr lang="en-US" b="1" dirty="0">
              <a:latin typeface="Garamond" panose="02020404030301010803"/>
            </a:rPr>
            <a:t>(5)1</a:t>
          </a:r>
          <a:r>
            <a:rPr lang="en-US" b="1" dirty="0"/>
            <a:t> : 5</a:t>
          </a:r>
        </a:p>
      </dgm:t>
    </dgm:pt>
    <dgm:pt modelId="{6C3C4D6D-80C3-4FBC-ADFA-3B1FA6AB7181}" type="parTrans" cxnId="{4497A419-C55E-4C11-BF65-6DC0697C8E5A}">
      <dgm:prSet/>
      <dgm:spPr/>
    </dgm:pt>
    <dgm:pt modelId="{F8CF5054-AF33-4644-8E14-FBC57E863345}" type="sibTrans" cxnId="{4497A419-C55E-4C11-BF65-6DC0697C8E5A}">
      <dgm:prSet/>
      <dgm:spPr/>
    </dgm:pt>
    <dgm:pt modelId="{2B9CDCDE-4ABC-4F48-A7A9-AFEC73BA7242}" type="pres">
      <dgm:prSet presAssocID="{E81A16EC-624C-4FD5-8E84-399A9FD955AA}" presName="linear" presStyleCnt="0">
        <dgm:presLayoutVars>
          <dgm:animLvl val="lvl"/>
          <dgm:resizeHandles val="exact"/>
        </dgm:presLayoutVars>
      </dgm:prSet>
      <dgm:spPr/>
    </dgm:pt>
    <dgm:pt modelId="{937479F5-A312-4C20-8FBD-667DB81EA61B}" type="pres">
      <dgm:prSet presAssocID="{93F64603-9B1C-47A8-A18F-3CD78E24369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F7DE6EB-35D4-4AEF-8A17-A078290C2092}" type="pres">
      <dgm:prSet presAssocID="{E0649ADF-81D4-414C-8342-D218D8FA542F}" presName="spacer" presStyleCnt="0"/>
      <dgm:spPr/>
    </dgm:pt>
    <dgm:pt modelId="{61A73F12-4728-41C4-941C-1AAB0B87DDD4}" type="pres">
      <dgm:prSet presAssocID="{EA3F5C2E-E5F0-41D6-A7BC-004BEA5B8B7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CA5DF8C-97DD-4242-8344-1B4C62687D11}" type="pres">
      <dgm:prSet presAssocID="{071378B8-85FB-42FB-8B25-6D514F05495E}" presName="spacer" presStyleCnt="0"/>
      <dgm:spPr/>
    </dgm:pt>
    <dgm:pt modelId="{8AF449F1-854E-403C-BE3E-E21527022874}" type="pres">
      <dgm:prSet presAssocID="{A7798F25-F36E-4240-B38A-9CD6C8B811F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A0A197E-F157-4531-A6E6-6BB063E7D96A}" type="pres">
      <dgm:prSet presAssocID="{29B26FCA-397F-4847-954F-35187503F645}" presName="spacer" presStyleCnt="0"/>
      <dgm:spPr/>
    </dgm:pt>
    <dgm:pt modelId="{7D2F3E11-9579-47E2-A0C3-46861CFA005D}" type="pres">
      <dgm:prSet presAssocID="{E5EB5826-57AF-41C9-8569-6C7A67ED07E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A412801-A1B3-4810-B23B-70E0E29BF70C}" type="pres">
      <dgm:prSet presAssocID="{C4706604-EADC-419A-B8BA-CB466AB6C2CF}" presName="spacer" presStyleCnt="0"/>
      <dgm:spPr/>
    </dgm:pt>
    <dgm:pt modelId="{95D1E11B-CA9A-49B1-BF52-AC0307C6A3E8}" type="pres">
      <dgm:prSet presAssocID="{F4E799C3-423F-4EE3-B57A-C0940A58677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9AC81BE-2EC6-47FF-8AE7-41828266E4DB}" type="pres">
      <dgm:prSet presAssocID="{8C24754F-33E8-4175-A75F-841DF4B1EB5A}" presName="spacer" presStyleCnt="0"/>
      <dgm:spPr/>
    </dgm:pt>
    <dgm:pt modelId="{B808FB4C-9BC5-4DD6-AE78-904E8F0F1CFB}" type="pres">
      <dgm:prSet presAssocID="{A7F4C080-AEA4-4511-983A-0593ABC0474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497A419-C55E-4C11-BF65-6DC0697C8E5A}" srcId="{E81A16EC-624C-4FD5-8E84-399A9FD955AA}" destId="{A7F4C080-AEA4-4511-983A-0593ABC0474B}" srcOrd="5" destOrd="0" parTransId="{6C3C4D6D-80C3-4FBC-ADFA-3B1FA6AB7181}" sibTransId="{F8CF5054-AF33-4644-8E14-FBC57E863345}"/>
    <dgm:cxn modelId="{7D11095C-7435-43AA-A95C-A5832ABE4644}" srcId="{E81A16EC-624C-4FD5-8E84-399A9FD955AA}" destId="{A7798F25-F36E-4240-B38A-9CD6C8B811F4}" srcOrd="2" destOrd="0" parTransId="{E4C97DCA-990B-42A3-912E-A5BE6C974A80}" sibTransId="{29B26FCA-397F-4847-954F-35187503F645}"/>
    <dgm:cxn modelId="{9162E46B-5E4E-4B22-9926-FABCDEBBF82E}" type="presOf" srcId="{A7F4C080-AEA4-4511-983A-0593ABC0474B}" destId="{B808FB4C-9BC5-4DD6-AE78-904E8F0F1CFB}" srcOrd="0" destOrd="0" presId="urn:microsoft.com/office/officeart/2005/8/layout/vList2"/>
    <dgm:cxn modelId="{F467B173-393E-4B50-8068-A9AD4DDD688F}" srcId="{E81A16EC-624C-4FD5-8E84-399A9FD955AA}" destId="{EA3F5C2E-E5F0-41D6-A7BC-004BEA5B8B7B}" srcOrd="1" destOrd="0" parTransId="{CCEDF245-7EAC-4E15-B321-381F9E39AA1A}" sibTransId="{071378B8-85FB-42FB-8B25-6D514F05495E}"/>
    <dgm:cxn modelId="{4478577D-A199-4CE5-9AC6-64D03A76E992}" srcId="{E81A16EC-624C-4FD5-8E84-399A9FD955AA}" destId="{F4E799C3-423F-4EE3-B57A-C0940A586775}" srcOrd="4" destOrd="0" parTransId="{D27D7E58-9763-4533-A9AF-DD5A2247BCDD}" sibTransId="{8C24754F-33E8-4175-A75F-841DF4B1EB5A}"/>
    <dgm:cxn modelId="{BDEFBE80-5355-4E37-930E-244FA94073FE}" type="presOf" srcId="{E81A16EC-624C-4FD5-8E84-399A9FD955AA}" destId="{2B9CDCDE-4ABC-4F48-A7A9-AFEC73BA7242}" srcOrd="0" destOrd="0" presId="urn:microsoft.com/office/officeart/2005/8/layout/vList2"/>
    <dgm:cxn modelId="{39DA3093-4862-409C-86A4-014538448542}" srcId="{E81A16EC-624C-4FD5-8E84-399A9FD955AA}" destId="{93F64603-9B1C-47A8-A18F-3CD78E243696}" srcOrd="0" destOrd="0" parTransId="{17288F03-404A-4DBF-BCAB-0B196FEBEEAD}" sibTransId="{E0649ADF-81D4-414C-8342-D218D8FA542F}"/>
    <dgm:cxn modelId="{D4886494-CFCD-4FEF-8082-34BBB04D2C43}" type="presOf" srcId="{F4E799C3-423F-4EE3-B57A-C0940A586775}" destId="{95D1E11B-CA9A-49B1-BF52-AC0307C6A3E8}" srcOrd="0" destOrd="0" presId="urn:microsoft.com/office/officeart/2005/8/layout/vList2"/>
    <dgm:cxn modelId="{3FCF10B1-41AF-43F6-88E2-E3E53172B7D8}" srcId="{E81A16EC-624C-4FD5-8E84-399A9FD955AA}" destId="{E5EB5826-57AF-41C9-8569-6C7A67ED07E7}" srcOrd="3" destOrd="0" parTransId="{CC535693-4A43-4261-B431-FD0D02B05CF9}" sibTransId="{C4706604-EADC-419A-B8BA-CB466AB6C2CF}"/>
    <dgm:cxn modelId="{EA818DC2-4BF8-4383-AF32-2ACBCA1C9CF6}" type="presOf" srcId="{E5EB5826-57AF-41C9-8569-6C7A67ED07E7}" destId="{7D2F3E11-9579-47E2-A0C3-46861CFA005D}" srcOrd="0" destOrd="0" presId="urn:microsoft.com/office/officeart/2005/8/layout/vList2"/>
    <dgm:cxn modelId="{3F16C5CB-9A72-4BA9-8D5E-3F4C740D4682}" type="presOf" srcId="{EA3F5C2E-E5F0-41D6-A7BC-004BEA5B8B7B}" destId="{61A73F12-4728-41C4-941C-1AAB0B87DDD4}" srcOrd="0" destOrd="0" presId="urn:microsoft.com/office/officeart/2005/8/layout/vList2"/>
    <dgm:cxn modelId="{385A76EB-F95F-47C5-AD38-221765967C8C}" type="presOf" srcId="{93F64603-9B1C-47A8-A18F-3CD78E243696}" destId="{937479F5-A312-4C20-8FBD-667DB81EA61B}" srcOrd="0" destOrd="0" presId="urn:microsoft.com/office/officeart/2005/8/layout/vList2"/>
    <dgm:cxn modelId="{A659BEFA-1A64-4862-8720-6EB7D79A3378}" type="presOf" srcId="{A7798F25-F36E-4240-B38A-9CD6C8B811F4}" destId="{8AF449F1-854E-403C-BE3E-E21527022874}" srcOrd="0" destOrd="0" presId="urn:microsoft.com/office/officeart/2005/8/layout/vList2"/>
    <dgm:cxn modelId="{177DBC78-34CE-44E8-A0D6-F87967E2D615}" type="presParOf" srcId="{2B9CDCDE-4ABC-4F48-A7A9-AFEC73BA7242}" destId="{937479F5-A312-4C20-8FBD-667DB81EA61B}" srcOrd="0" destOrd="0" presId="urn:microsoft.com/office/officeart/2005/8/layout/vList2"/>
    <dgm:cxn modelId="{7A11ABF6-EFF5-4538-AF9F-2F8F54C2CD00}" type="presParOf" srcId="{2B9CDCDE-4ABC-4F48-A7A9-AFEC73BA7242}" destId="{4F7DE6EB-35D4-4AEF-8A17-A078290C2092}" srcOrd="1" destOrd="0" presId="urn:microsoft.com/office/officeart/2005/8/layout/vList2"/>
    <dgm:cxn modelId="{D1969A96-A58B-4A93-9432-9C34AF6426B2}" type="presParOf" srcId="{2B9CDCDE-4ABC-4F48-A7A9-AFEC73BA7242}" destId="{61A73F12-4728-41C4-941C-1AAB0B87DDD4}" srcOrd="2" destOrd="0" presId="urn:microsoft.com/office/officeart/2005/8/layout/vList2"/>
    <dgm:cxn modelId="{7D90EC3D-1911-4E7D-9B9B-0C363295C4B0}" type="presParOf" srcId="{2B9CDCDE-4ABC-4F48-A7A9-AFEC73BA7242}" destId="{6CA5DF8C-97DD-4242-8344-1B4C62687D11}" srcOrd="3" destOrd="0" presId="urn:microsoft.com/office/officeart/2005/8/layout/vList2"/>
    <dgm:cxn modelId="{5EECA14C-B21F-4046-9711-535FFB59BF4B}" type="presParOf" srcId="{2B9CDCDE-4ABC-4F48-A7A9-AFEC73BA7242}" destId="{8AF449F1-854E-403C-BE3E-E21527022874}" srcOrd="4" destOrd="0" presId="urn:microsoft.com/office/officeart/2005/8/layout/vList2"/>
    <dgm:cxn modelId="{88D1632E-9966-41C4-94ED-82E1E47AD0BD}" type="presParOf" srcId="{2B9CDCDE-4ABC-4F48-A7A9-AFEC73BA7242}" destId="{6A0A197E-F157-4531-A6E6-6BB063E7D96A}" srcOrd="5" destOrd="0" presId="urn:microsoft.com/office/officeart/2005/8/layout/vList2"/>
    <dgm:cxn modelId="{1CD73EAA-A790-44A0-8975-B119412ABE2E}" type="presParOf" srcId="{2B9CDCDE-4ABC-4F48-A7A9-AFEC73BA7242}" destId="{7D2F3E11-9579-47E2-A0C3-46861CFA005D}" srcOrd="6" destOrd="0" presId="urn:microsoft.com/office/officeart/2005/8/layout/vList2"/>
    <dgm:cxn modelId="{EA7AE677-93A6-4525-8E43-F435295C93C6}" type="presParOf" srcId="{2B9CDCDE-4ABC-4F48-A7A9-AFEC73BA7242}" destId="{DA412801-A1B3-4810-B23B-70E0E29BF70C}" srcOrd="7" destOrd="0" presId="urn:microsoft.com/office/officeart/2005/8/layout/vList2"/>
    <dgm:cxn modelId="{A0C67941-0CAD-4894-9623-8DE13518F2D2}" type="presParOf" srcId="{2B9CDCDE-4ABC-4F48-A7A9-AFEC73BA7242}" destId="{95D1E11B-CA9A-49B1-BF52-AC0307C6A3E8}" srcOrd="8" destOrd="0" presId="urn:microsoft.com/office/officeart/2005/8/layout/vList2"/>
    <dgm:cxn modelId="{B841A29C-CEF3-4F0F-8809-B850C17BB1A8}" type="presParOf" srcId="{2B9CDCDE-4ABC-4F48-A7A9-AFEC73BA7242}" destId="{79AC81BE-2EC6-47FF-8AE7-41828266E4DB}" srcOrd="9" destOrd="0" presId="urn:microsoft.com/office/officeart/2005/8/layout/vList2"/>
    <dgm:cxn modelId="{7034FB01-531F-43A6-B10F-8D8BCB9E3A4F}" type="presParOf" srcId="{2B9CDCDE-4ABC-4F48-A7A9-AFEC73BA7242}" destId="{B808FB4C-9BC5-4DD6-AE78-904E8F0F1CF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1A16EC-624C-4FD5-8E84-399A9FD955AA}" type="doc">
      <dgm:prSet loTypeId="urn:microsoft.com/office/officeart/2005/8/layout/vList2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3F64603-9B1C-47A8-A18F-3CD78E243696}">
      <dgm:prSet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5)</a:t>
          </a:r>
          <a:r>
            <a:rPr lang="en-US" b="1" dirty="0"/>
            <a:t>An amount of </a:t>
          </a:r>
          <a:r>
            <a:rPr lang="en-US" b="1" dirty="0">
              <a:latin typeface="Garamond" panose="02020404030301010803"/>
            </a:rPr>
            <a:t>Rs.2,400</a:t>
          </a:r>
          <a:r>
            <a:rPr lang="en-US" b="1" dirty="0"/>
            <a:t> is divided among A, B and C in the ratio 3:4:5. Find the share of A</a:t>
          </a:r>
          <a:r>
            <a:rPr lang="en-US" b="1" dirty="0">
              <a:latin typeface="Garamond" panose="02020404030301010803"/>
            </a:rPr>
            <a:t>.</a:t>
          </a:r>
        </a:p>
      </dgm:t>
    </dgm:pt>
    <dgm:pt modelId="{17288F03-404A-4DBF-BCAB-0B196FEBEEAD}" type="parTrans" cxnId="{39DA3093-4862-409C-86A4-014538448542}">
      <dgm:prSet/>
      <dgm:spPr/>
      <dgm:t>
        <a:bodyPr/>
        <a:lstStyle/>
        <a:p>
          <a:endParaRPr lang="en-US"/>
        </a:p>
      </dgm:t>
    </dgm:pt>
    <dgm:pt modelId="{E0649ADF-81D4-414C-8342-D218D8FA542F}" type="sibTrans" cxnId="{39DA3093-4862-409C-86A4-014538448542}">
      <dgm:prSet/>
      <dgm:spPr/>
      <dgm:t>
        <a:bodyPr/>
        <a:lstStyle/>
        <a:p>
          <a:endParaRPr lang="en-US"/>
        </a:p>
      </dgm:t>
    </dgm:pt>
    <dgm:pt modelId="{24460980-38D4-4E4B-83A4-566B96F7564E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(2)Rs.800</a:t>
          </a:r>
        </a:p>
      </dgm:t>
    </dgm:pt>
    <dgm:pt modelId="{8C31C28A-2B56-477F-B31A-78E8050AEF73}" type="parTrans" cxnId="{46B034C1-1856-4C35-B9D9-55A45F61F67A}">
      <dgm:prSet/>
      <dgm:spPr/>
    </dgm:pt>
    <dgm:pt modelId="{82BE275A-1459-4A94-844D-1CEACC4B1A65}" type="sibTrans" cxnId="{46B034C1-1856-4C35-B9D9-55A45F61F67A}">
      <dgm:prSet/>
      <dgm:spPr/>
    </dgm:pt>
    <dgm:pt modelId="{4AC952E0-6103-4624-8D7A-C59FAE85576E}">
      <dgm:prSet phldr="0"/>
      <dgm:spPr/>
      <dgm:t>
        <a:bodyPr/>
        <a:lstStyle/>
        <a:p>
          <a:r>
            <a:rPr lang="en-US" b="1" dirty="0">
              <a:latin typeface="Garamond" panose="02020404030301010803"/>
            </a:rPr>
            <a:t>(1)Rs.600</a:t>
          </a:r>
          <a:endParaRPr lang="en-US" b="1" dirty="0"/>
        </a:p>
      </dgm:t>
    </dgm:pt>
    <dgm:pt modelId="{E18BF7EE-E3CC-4C2D-A944-446F6A220E3C}" type="parTrans" cxnId="{6F4344E2-4607-40A3-BD75-483109E18B16}">
      <dgm:prSet/>
      <dgm:spPr/>
    </dgm:pt>
    <dgm:pt modelId="{6D841177-8074-454C-BDE8-C4552A65086F}" type="sibTrans" cxnId="{6F4344E2-4607-40A3-BD75-483109E18B16}">
      <dgm:prSet/>
      <dgm:spPr/>
    </dgm:pt>
    <dgm:pt modelId="{80B2D0AB-CBA4-4E7F-AA93-D685B5A9440B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(3)Rs.1,000</a:t>
          </a:r>
        </a:p>
      </dgm:t>
    </dgm:pt>
    <dgm:pt modelId="{806B0EBA-CECD-47AD-ACCE-85DB1A66E324}" type="parTrans" cxnId="{A51B3F28-B376-4360-8E49-9F37DA2F3DC8}">
      <dgm:prSet/>
      <dgm:spPr/>
    </dgm:pt>
    <dgm:pt modelId="{49FB6810-88CC-4000-B4A0-76C80704EA01}" type="sibTrans" cxnId="{A51B3F28-B376-4360-8E49-9F37DA2F3DC8}">
      <dgm:prSet/>
      <dgm:spPr/>
    </dgm:pt>
    <dgm:pt modelId="{3C8EBEAC-E0BC-41D1-BCC4-DD3D4D403E06}">
      <dgm:prSet phldr="0"/>
      <dgm:spPr/>
      <dgm:t>
        <a:bodyPr/>
        <a:lstStyle/>
        <a:p>
          <a:r>
            <a:rPr lang="en-US" b="1" dirty="0">
              <a:latin typeface="Garamond" panose="02020404030301010803"/>
            </a:rPr>
            <a:t>(4)Rs.300</a:t>
          </a:r>
          <a:endParaRPr lang="en-US" b="1" dirty="0"/>
        </a:p>
      </dgm:t>
    </dgm:pt>
    <dgm:pt modelId="{C4E00D05-63E0-4C9E-87E0-2BE5BF594930}" type="parTrans" cxnId="{42053DB8-F40B-46E8-B07D-E0BD0ABB5F75}">
      <dgm:prSet/>
      <dgm:spPr/>
    </dgm:pt>
    <dgm:pt modelId="{41B4623B-1FCE-4120-AC57-C45E61A27800}" type="sibTrans" cxnId="{42053DB8-F40B-46E8-B07D-E0BD0ABB5F75}">
      <dgm:prSet/>
      <dgm:spPr/>
    </dgm:pt>
    <dgm:pt modelId="{2B9CDCDE-4ABC-4F48-A7A9-AFEC73BA7242}" type="pres">
      <dgm:prSet presAssocID="{E81A16EC-624C-4FD5-8E84-399A9FD955AA}" presName="linear" presStyleCnt="0">
        <dgm:presLayoutVars>
          <dgm:animLvl val="lvl"/>
          <dgm:resizeHandles val="exact"/>
        </dgm:presLayoutVars>
      </dgm:prSet>
      <dgm:spPr/>
    </dgm:pt>
    <dgm:pt modelId="{937479F5-A312-4C20-8FBD-667DB81EA61B}" type="pres">
      <dgm:prSet presAssocID="{93F64603-9B1C-47A8-A18F-3CD78E24369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DC603E7-E6F3-49D0-9393-4CBB2DA851E9}" type="pres">
      <dgm:prSet presAssocID="{E0649ADF-81D4-414C-8342-D218D8FA542F}" presName="spacer" presStyleCnt="0"/>
      <dgm:spPr/>
    </dgm:pt>
    <dgm:pt modelId="{216082D2-3552-48CD-994E-44E02FD4E786}" type="pres">
      <dgm:prSet presAssocID="{4AC952E0-6103-4624-8D7A-C59FAE85576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E14FBD4-BC72-4A18-95B2-9E0BBF20D9A2}" type="pres">
      <dgm:prSet presAssocID="{6D841177-8074-454C-BDE8-C4552A65086F}" presName="spacer" presStyleCnt="0"/>
      <dgm:spPr/>
    </dgm:pt>
    <dgm:pt modelId="{9FC013C8-D8AB-4E55-B2E9-90ADB0813B71}" type="pres">
      <dgm:prSet presAssocID="{24460980-38D4-4E4B-83A4-566B96F7564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A8CD188-6B3F-43BF-9A0F-82812995D47D}" type="pres">
      <dgm:prSet presAssocID="{82BE275A-1459-4A94-844D-1CEACC4B1A65}" presName="spacer" presStyleCnt="0"/>
      <dgm:spPr/>
    </dgm:pt>
    <dgm:pt modelId="{E359F6BA-1397-4C62-B141-F6C2CAB4767E}" type="pres">
      <dgm:prSet presAssocID="{80B2D0AB-CBA4-4E7F-AA93-D685B5A9440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7B03D84-CE95-454E-B028-751E5CDCB26E}" type="pres">
      <dgm:prSet presAssocID="{49FB6810-88CC-4000-B4A0-76C80704EA01}" presName="spacer" presStyleCnt="0"/>
      <dgm:spPr/>
    </dgm:pt>
    <dgm:pt modelId="{30B46939-384A-44F6-9720-A814DDE654B2}" type="pres">
      <dgm:prSet presAssocID="{3C8EBEAC-E0BC-41D1-BCC4-DD3D4D403E0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7FB1E06-F37B-40F3-BB88-9EC66726B5B1}" type="presOf" srcId="{80B2D0AB-CBA4-4E7F-AA93-D685B5A9440B}" destId="{E359F6BA-1397-4C62-B141-F6C2CAB4767E}" srcOrd="0" destOrd="0" presId="urn:microsoft.com/office/officeart/2005/8/layout/vList2"/>
    <dgm:cxn modelId="{725CB816-F766-4168-9475-79367EE73BD4}" type="presOf" srcId="{93F64603-9B1C-47A8-A18F-3CD78E243696}" destId="{937479F5-A312-4C20-8FBD-667DB81EA61B}" srcOrd="0" destOrd="0" presId="urn:microsoft.com/office/officeart/2005/8/layout/vList2"/>
    <dgm:cxn modelId="{089C601F-1F81-4108-8697-BA9DC836E255}" type="presOf" srcId="{4AC952E0-6103-4624-8D7A-C59FAE85576E}" destId="{216082D2-3552-48CD-994E-44E02FD4E786}" srcOrd="0" destOrd="0" presId="urn:microsoft.com/office/officeart/2005/8/layout/vList2"/>
    <dgm:cxn modelId="{A51B3F28-B376-4360-8E49-9F37DA2F3DC8}" srcId="{E81A16EC-624C-4FD5-8E84-399A9FD955AA}" destId="{80B2D0AB-CBA4-4E7F-AA93-D685B5A9440B}" srcOrd="3" destOrd="0" parTransId="{806B0EBA-CECD-47AD-ACCE-85DB1A66E324}" sibTransId="{49FB6810-88CC-4000-B4A0-76C80704EA01}"/>
    <dgm:cxn modelId="{49A18C33-A3EE-4416-A159-2D3385BF117C}" type="presOf" srcId="{3C8EBEAC-E0BC-41D1-BCC4-DD3D4D403E06}" destId="{30B46939-384A-44F6-9720-A814DDE654B2}" srcOrd="0" destOrd="0" presId="urn:microsoft.com/office/officeart/2005/8/layout/vList2"/>
    <dgm:cxn modelId="{5BA04D40-F1FF-4535-A896-94AF639E421E}" type="presOf" srcId="{24460980-38D4-4E4B-83A4-566B96F7564E}" destId="{9FC013C8-D8AB-4E55-B2E9-90ADB0813B71}" srcOrd="0" destOrd="0" presId="urn:microsoft.com/office/officeart/2005/8/layout/vList2"/>
    <dgm:cxn modelId="{BDEFBE80-5355-4E37-930E-244FA94073FE}" type="presOf" srcId="{E81A16EC-624C-4FD5-8E84-399A9FD955AA}" destId="{2B9CDCDE-4ABC-4F48-A7A9-AFEC73BA7242}" srcOrd="0" destOrd="0" presId="urn:microsoft.com/office/officeart/2005/8/layout/vList2"/>
    <dgm:cxn modelId="{39DA3093-4862-409C-86A4-014538448542}" srcId="{E81A16EC-624C-4FD5-8E84-399A9FD955AA}" destId="{93F64603-9B1C-47A8-A18F-3CD78E243696}" srcOrd="0" destOrd="0" parTransId="{17288F03-404A-4DBF-BCAB-0B196FEBEEAD}" sibTransId="{E0649ADF-81D4-414C-8342-D218D8FA542F}"/>
    <dgm:cxn modelId="{42053DB8-F40B-46E8-B07D-E0BD0ABB5F75}" srcId="{E81A16EC-624C-4FD5-8E84-399A9FD955AA}" destId="{3C8EBEAC-E0BC-41D1-BCC4-DD3D4D403E06}" srcOrd="4" destOrd="0" parTransId="{C4E00D05-63E0-4C9E-87E0-2BE5BF594930}" sibTransId="{41B4623B-1FCE-4120-AC57-C45E61A27800}"/>
    <dgm:cxn modelId="{46B034C1-1856-4C35-B9D9-55A45F61F67A}" srcId="{E81A16EC-624C-4FD5-8E84-399A9FD955AA}" destId="{24460980-38D4-4E4B-83A4-566B96F7564E}" srcOrd="2" destOrd="0" parTransId="{8C31C28A-2B56-477F-B31A-78E8050AEF73}" sibTransId="{82BE275A-1459-4A94-844D-1CEACC4B1A65}"/>
    <dgm:cxn modelId="{6F4344E2-4607-40A3-BD75-483109E18B16}" srcId="{E81A16EC-624C-4FD5-8E84-399A9FD955AA}" destId="{4AC952E0-6103-4624-8D7A-C59FAE85576E}" srcOrd="1" destOrd="0" parTransId="{E18BF7EE-E3CC-4C2D-A944-446F6A220E3C}" sibTransId="{6D841177-8074-454C-BDE8-C4552A65086F}"/>
    <dgm:cxn modelId="{AAB4698B-FBAF-492E-93D6-3E6561DA030E}" type="presParOf" srcId="{2B9CDCDE-4ABC-4F48-A7A9-AFEC73BA7242}" destId="{937479F5-A312-4C20-8FBD-667DB81EA61B}" srcOrd="0" destOrd="0" presId="urn:microsoft.com/office/officeart/2005/8/layout/vList2"/>
    <dgm:cxn modelId="{3FCEFC0E-1240-4907-8A14-6EBA01C0B716}" type="presParOf" srcId="{2B9CDCDE-4ABC-4F48-A7A9-AFEC73BA7242}" destId="{4DC603E7-E6F3-49D0-9393-4CBB2DA851E9}" srcOrd="1" destOrd="0" presId="urn:microsoft.com/office/officeart/2005/8/layout/vList2"/>
    <dgm:cxn modelId="{404331D6-DABE-49DA-A46F-74AC471417B6}" type="presParOf" srcId="{2B9CDCDE-4ABC-4F48-A7A9-AFEC73BA7242}" destId="{216082D2-3552-48CD-994E-44E02FD4E786}" srcOrd="2" destOrd="0" presId="urn:microsoft.com/office/officeart/2005/8/layout/vList2"/>
    <dgm:cxn modelId="{8C97CB06-0D6C-495D-843E-CDB44169DAA9}" type="presParOf" srcId="{2B9CDCDE-4ABC-4F48-A7A9-AFEC73BA7242}" destId="{9E14FBD4-BC72-4A18-95B2-9E0BBF20D9A2}" srcOrd="3" destOrd="0" presId="urn:microsoft.com/office/officeart/2005/8/layout/vList2"/>
    <dgm:cxn modelId="{64264B6E-BE16-449D-B0BA-C1F076559145}" type="presParOf" srcId="{2B9CDCDE-4ABC-4F48-A7A9-AFEC73BA7242}" destId="{9FC013C8-D8AB-4E55-B2E9-90ADB0813B71}" srcOrd="4" destOrd="0" presId="urn:microsoft.com/office/officeart/2005/8/layout/vList2"/>
    <dgm:cxn modelId="{F5331F5F-82D8-4B42-8846-2CF737BC4F39}" type="presParOf" srcId="{2B9CDCDE-4ABC-4F48-A7A9-AFEC73BA7242}" destId="{5A8CD188-6B3F-43BF-9A0F-82812995D47D}" srcOrd="5" destOrd="0" presId="urn:microsoft.com/office/officeart/2005/8/layout/vList2"/>
    <dgm:cxn modelId="{E89E4A9F-E0A6-4AFB-9F7A-A415C41F6B60}" type="presParOf" srcId="{2B9CDCDE-4ABC-4F48-A7A9-AFEC73BA7242}" destId="{E359F6BA-1397-4C62-B141-F6C2CAB4767E}" srcOrd="6" destOrd="0" presId="urn:microsoft.com/office/officeart/2005/8/layout/vList2"/>
    <dgm:cxn modelId="{594FDBFF-36FE-4A8A-9C2D-C4B76779F394}" type="presParOf" srcId="{2B9CDCDE-4ABC-4F48-A7A9-AFEC73BA7242}" destId="{97B03D84-CE95-454E-B028-751E5CDCB26E}" srcOrd="7" destOrd="0" presId="urn:microsoft.com/office/officeart/2005/8/layout/vList2"/>
    <dgm:cxn modelId="{BDEC2CF4-FD79-4C55-A6F2-431ED014B0F8}" type="presParOf" srcId="{2B9CDCDE-4ABC-4F48-A7A9-AFEC73BA7242}" destId="{30B46939-384A-44F6-9720-A814DDE654B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81A16EC-624C-4FD5-8E84-399A9FD955AA}" type="doc">
      <dgm:prSet loTypeId="urn:microsoft.com/office/officeart/2005/8/layout/vList2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3F64603-9B1C-47A8-A18F-3CD78E243696}">
      <dgm:prSet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6)</a:t>
          </a:r>
          <a:r>
            <a:rPr lang="en-US" b="1" dirty="0"/>
            <a:t>A sum of money is divided among P, Q, R and S in the ratio of 5 : 9 : 11 : 13. If the share of R is </a:t>
          </a:r>
          <a:r>
            <a:rPr lang="en-US" b="1" dirty="0">
              <a:latin typeface="Calibri"/>
              <a:ea typeface="Calibri"/>
              <a:cs typeface="Calibri"/>
            </a:rPr>
            <a:t>Rs.</a:t>
          </a:r>
          <a:r>
            <a:rPr lang="en-US" b="1" dirty="0"/>
            <a:t>2,856 more than that of P, then what is the total amount of money distributed among the four</a:t>
          </a:r>
          <a:r>
            <a:rPr lang="en-US" b="1" dirty="0">
              <a:latin typeface="Garamond" panose="02020404030301010803"/>
            </a:rPr>
            <a:t>?</a:t>
          </a:r>
        </a:p>
      </dgm:t>
    </dgm:pt>
    <dgm:pt modelId="{17288F03-404A-4DBF-BCAB-0B196FEBEEAD}" type="parTrans" cxnId="{39DA3093-4862-409C-86A4-014538448542}">
      <dgm:prSet/>
      <dgm:spPr/>
      <dgm:t>
        <a:bodyPr/>
        <a:lstStyle/>
        <a:p>
          <a:endParaRPr lang="en-US"/>
        </a:p>
      </dgm:t>
    </dgm:pt>
    <dgm:pt modelId="{E0649ADF-81D4-414C-8342-D218D8FA542F}" type="sibTrans" cxnId="{39DA3093-4862-409C-86A4-014538448542}">
      <dgm:prSet/>
      <dgm:spPr/>
      <dgm:t>
        <a:bodyPr/>
        <a:lstStyle/>
        <a:p>
          <a:endParaRPr lang="en-US"/>
        </a:p>
      </dgm:t>
    </dgm:pt>
    <dgm:pt modelId="{472A83C8-3558-4390-829E-7E832271B2CD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(1)Rs.18,088</a:t>
          </a:r>
        </a:p>
      </dgm:t>
    </dgm:pt>
    <dgm:pt modelId="{FF3E59F2-2A89-4F90-8B9C-E59790334648}" type="parTrans" cxnId="{F47CB642-3A2A-4C47-85EB-094339A73E33}">
      <dgm:prSet/>
      <dgm:spPr/>
    </dgm:pt>
    <dgm:pt modelId="{F05AE3BF-78ED-4B72-A30A-2D3A332584FB}" type="sibTrans" cxnId="{F47CB642-3A2A-4C47-85EB-094339A73E33}">
      <dgm:prSet/>
      <dgm:spPr/>
    </dgm:pt>
    <dgm:pt modelId="{E1D88A2D-D090-40D1-AB24-73B7C681BEE3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(2)</a:t>
          </a:r>
          <a:r>
            <a:rPr lang="en-US" b="1" dirty="0">
              <a:latin typeface="Calibri"/>
              <a:ea typeface="Calibri"/>
              <a:cs typeface="Calibri"/>
            </a:rPr>
            <a:t>Rs.</a:t>
          </a:r>
          <a:r>
            <a:rPr lang="en-US" b="1" dirty="0">
              <a:latin typeface="Garamond" panose="02020404030301010803"/>
            </a:rPr>
            <a:t>20,088</a:t>
          </a:r>
        </a:p>
      </dgm:t>
    </dgm:pt>
    <dgm:pt modelId="{5F0CD284-8409-4566-B0CB-7677AD3206A3}" type="parTrans" cxnId="{5763763E-9480-488B-87E9-B4971C2B7FDD}">
      <dgm:prSet/>
      <dgm:spPr/>
    </dgm:pt>
    <dgm:pt modelId="{B4C6FF32-135C-46D9-850D-801700DB4FFF}" type="sibTrans" cxnId="{5763763E-9480-488B-87E9-B4971C2B7FDD}">
      <dgm:prSet/>
      <dgm:spPr/>
    </dgm:pt>
    <dgm:pt modelId="{B89991A0-F42E-4C57-9717-3C2F5572871A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(3)</a:t>
          </a:r>
          <a:r>
            <a:rPr lang="en-US" b="1" dirty="0">
              <a:latin typeface="Calibri"/>
              <a:ea typeface="Calibri"/>
              <a:cs typeface="Calibri"/>
            </a:rPr>
            <a:t>Rs.</a:t>
          </a:r>
          <a:r>
            <a:rPr lang="en-US" b="1" dirty="0">
              <a:latin typeface="Garamond" panose="02020404030301010803"/>
            </a:rPr>
            <a:t>22,088</a:t>
          </a:r>
        </a:p>
      </dgm:t>
    </dgm:pt>
    <dgm:pt modelId="{6E50C48C-38C1-4331-803C-9EE804B227BD}" type="parTrans" cxnId="{C9E850F8-296F-44B2-8EDB-D32222CA4467}">
      <dgm:prSet/>
      <dgm:spPr/>
    </dgm:pt>
    <dgm:pt modelId="{2901F74F-34CB-47A2-9942-8CE541A8B14C}" type="sibTrans" cxnId="{C9E850F8-296F-44B2-8EDB-D32222CA4467}">
      <dgm:prSet/>
      <dgm:spPr/>
    </dgm:pt>
    <dgm:pt modelId="{F5DDFDD3-66BB-4076-97B7-CC3D707C2805}">
      <dgm:prSet phldr="0"/>
      <dgm:spPr/>
      <dgm:t>
        <a:bodyPr/>
        <a:lstStyle/>
        <a:p>
          <a:r>
            <a:rPr lang="en-US" b="1" dirty="0">
              <a:latin typeface="Garamond" panose="02020404030301010803"/>
            </a:rPr>
            <a:t>(4)</a:t>
          </a:r>
          <a:r>
            <a:rPr lang="en-US" b="1" dirty="0">
              <a:latin typeface="Calibri"/>
              <a:ea typeface="Calibri"/>
              <a:cs typeface="Calibri"/>
            </a:rPr>
            <a:t>Rs.</a:t>
          </a:r>
          <a:r>
            <a:rPr lang="en-US" b="1" dirty="0">
              <a:latin typeface="Garamond" panose="02020404030301010803"/>
            </a:rPr>
            <a:t>24,088</a:t>
          </a:r>
          <a:endParaRPr lang="en-US" b="1" dirty="0"/>
        </a:p>
      </dgm:t>
    </dgm:pt>
    <dgm:pt modelId="{EF0C2C11-3D11-4B3A-A828-E18F119AB304}" type="parTrans" cxnId="{8DDF841F-9F8C-48F9-9941-326E88F7CEE9}">
      <dgm:prSet/>
      <dgm:spPr/>
    </dgm:pt>
    <dgm:pt modelId="{B3886D99-E0FC-432D-BC8F-3892E3BCA2E6}" type="sibTrans" cxnId="{8DDF841F-9F8C-48F9-9941-326E88F7CEE9}">
      <dgm:prSet/>
      <dgm:spPr/>
    </dgm:pt>
    <dgm:pt modelId="{2B9CDCDE-4ABC-4F48-A7A9-AFEC73BA7242}" type="pres">
      <dgm:prSet presAssocID="{E81A16EC-624C-4FD5-8E84-399A9FD955AA}" presName="linear" presStyleCnt="0">
        <dgm:presLayoutVars>
          <dgm:animLvl val="lvl"/>
          <dgm:resizeHandles val="exact"/>
        </dgm:presLayoutVars>
      </dgm:prSet>
      <dgm:spPr/>
    </dgm:pt>
    <dgm:pt modelId="{937479F5-A312-4C20-8FBD-667DB81EA61B}" type="pres">
      <dgm:prSet presAssocID="{93F64603-9B1C-47A8-A18F-3CD78E24369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DC603E7-E6F3-49D0-9393-4CBB2DA851E9}" type="pres">
      <dgm:prSet presAssocID="{E0649ADF-81D4-414C-8342-D218D8FA542F}" presName="spacer" presStyleCnt="0"/>
      <dgm:spPr/>
    </dgm:pt>
    <dgm:pt modelId="{824C11B6-BF69-49BE-AD14-3BDE38FF01EC}" type="pres">
      <dgm:prSet presAssocID="{472A83C8-3558-4390-829E-7E832271B2C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283B25D-4731-4A5A-AF85-1F5855E7DC47}" type="pres">
      <dgm:prSet presAssocID="{F05AE3BF-78ED-4B72-A30A-2D3A332584FB}" presName="spacer" presStyleCnt="0"/>
      <dgm:spPr/>
    </dgm:pt>
    <dgm:pt modelId="{846BBF5A-89F1-484A-8924-4967B7D92834}" type="pres">
      <dgm:prSet presAssocID="{E1D88A2D-D090-40D1-AB24-73B7C681BE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8FDCC5E-54F9-48ED-B967-5DA88836CD2E}" type="pres">
      <dgm:prSet presAssocID="{B4C6FF32-135C-46D9-850D-801700DB4FFF}" presName="spacer" presStyleCnt="0"/>
      <dgm:spPr/>
    </dgm:pt>
    <dgm:pt modelId="{8F5E1F12-E007-45AB-BB7A-47098CE3395A}" type="pres">
      <dgm:prSet presAssocID="{B89991A0-F42E-4C57-9717-3C2F5572871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FB28D2A-3405-4F92-BC49-B616EF69A520}" type="pres">
      <dgm:prSet presAssocID="{2901F74F-34CB-47A2-9942-8CE541A8B14C}" presName="spacer" presStyleCnt="0"/>
      <dgm:spPr/>
    </dgm:pt>
    <dgm:pt modelId="{ADFB2BED-826A-49C0-B35B-B80E74CFFBA1}" type="pres">
      <dgm:prSet presAssocID="{F5DDFDD3-66BB-4076-97B7-CC3D707C280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1DF460B-7D76-47DE-8A7C-E459505F55BE}" type="presOf" srcId="{93F64603-9B1C-47A8-A18F-3CD78E243696}" destId="{937479F5-A312-4C20-8FBD-667DB81EA61B}" srcOrd="0" destOrd="0" presId="urn:microsoft.com/office/officeart/2005/8/layout/vList2"/>
    <dgm:cxn modelId="{DE4A7618-BF05-4D37-BCEA-67620688E61A}" type="presOf" srcId="{E1D88A2D-D090-40D1-AB24-73B7C681BEE3}" destId="{846BBF5A-89F1-484A-8924-4967B7D92834}" srcOrd="0" destOrd="0" presId="urn:microsoft.com/office/officeart/2005/8/layout/vList2"/>
    <dgm:cxn modelId="{8DDF841F-9F8C-48F9-9941-326E88F7CEE9}" srcId="{E81A16EC-624C-4FD5-8E84-399A9FD955AA}" destId="{F5DDFDD3-66BB-4076-97B7-CC3D707C2805}" srcOrd="4" destOrd="0" parTransId="{EF0C2C11-3D11-4B3A-A828-E18F119AB304}" sibTransId="{B3886D99-E0FC-432D-BC8F-3892E3BCA2E6}"/>
    <dgm:cxn modelId="{5763763E-9480-488B-87E9-B4971C2B7FDD}" srcId="{E81A16EC-624C-4FD5-8E84-399A9FD955AA}" destId="{E1D88A2D-D090-40D1-AB24-73B7C681BEE3}" srcOrd="2" destOrd="0" parTransId="{5F0CD284-8409-4566-B0CB-7677AD3206A3}" sibTransId="{B4C6FF32-135C-46D9-850D-801700DB4FFF}"/>
    <dgm:cxn modelId="{BC9DEA3F-91C5-4722-B2D3-7DC71D609361}" type="presOf" srcId="{472A83C8-3558-4390-829E-7E832271B2CD}" destId="{824C11B6-BF69-49BE-AD14-3BDE38FF01EC}" srcOrd="0" destOrd="0" presId="urn:microsoft.com/office/officeart/2005/8/layout/vList2"/>
    <dgm:cxn modelId="{F47CB642-3A2A-4C47-85EB-094339A73E33}" srcId="{E81A16EC-624C-4FD5-8E84-399A9FD955AA}" destId="{472A83C8-3558-4390-829E-7E832271B2CD}" srcOrd="1" destOrd="0" parTransId="{FF3E59F2-2A89-4F90-8B9C-E59790334648}" sibTransId="{F05AE3BF-78ED-4B72-A30A-2D3A332584FB}"/>
    <dgm:cxn modelId="{BDEFBE80-5355-4E37-930E-244FA94073FE}" type="presOf" srcId="{E81A16EC-624C-4FD5-8E84-399A9FD955AA}" destId="{2B9CDCDE-4ABC-4F48-A7A9-AFEC73BA7242}" srcOrd="0" destOrd="0" presId="urn:microsoft.com/office/officeart/2005/8/layout/vList2"/>
    <dgm:cxn modelId="{C6F97A8A-033B-4746-ADF4-BF47004F544B}" type="presOf" srcId="{B89991A0-F42E-4C57-9717-3C2F5572871A}" destId="{8F5E1F12-E007-45AB-BB7A-47098CE3395A}" srcOrd="0" destOrd="0" presId="urn:microsoft.com/office/officeart/2005/8/layout/vList2"/>
    <dgm:cxn modelId="{39DA3093-4862-409C-86A4-014538448542}" srcId="{E81A16EC-624C-4FD5-8E84-399A9FD955AA}" destId="{93F64603-9B1C-47A8-A18F-3CD78E243696}" srcOrd="0" destOrd="0" parTransId="{17288F03-404A-4DBF-BCAB-0B196FEBEEAD}" sibTransId="{E0649ADF-81D4-414C-8342-D218D8FA542F}"/>
    <dgm:cxn modelId="{376C0EDC-4174-48FF-9AF5-0DDDCD28EC06}" type="presOf" srcId="{F5DDFDD3-66BB-4076-97B7-CC3D707C2805}" destId="{ADFB2BED-826A-49C0-B35B-B80E74CFFBA1}" srcOrd="0" destOrd="0" presId="urn:microsoft.com/office/officeart/2005/8/layout/vList2"/>
    <dgm:cxn modelId="{C9E850F8-296F-44B2-8EDB-D32222CA4467}" srcId="{E81A16EC-624C-4FD5-8E84-399A9FD955AA}" destId="{B89991A0-F42E-4C57-9717-3C2F5572871A}" srcOrd="3" destOrd="0" parTransId="{6E50C48C-38C1-4331-803C-9EE804B227BD}" sibTransId="{2901F74F-34CB-47A2-9942-8CE541A8B14C}"/>
    <dgm:cxn modelId="{347F3A24-ADE6-4C0D-9EEE-0ADCFEA9EE71}" type="presParOf" srcId="{2B9CDCDE-4ABC-4F48-A7A9-AFEC73BA7242}" destId="{937479F5-A312-4C20-8FBD-667DB81EA61B}" srcOrd="0" destOrd="0" presId="urn:microsoft.com/office/officeart/2005/8/layout/vList2"/>
    <dgm:cxn modelId="{A24EA2B5-85AC-42BA-B2B6-7B10E526C4C1}" type="presParOf" srcId="{2B9CDCDE-4ABC-4F48-A7A9-AFEC73BA7242}" destId="{4DC603E7-E6F3-49D0-9393-4CBB2DA851E9}" srcOrd="1" destOrd="0" presId="urn:microsoft.com/office/officeart/2005/8/layout/vList2"/>
    <dgm:cxn modelId="{19E015D6-B451-48BE-AD30-E60C03DB6964}" type="presParOf" srcId="{2B9CDCDE-4ABC-4F48-A7A9-AFEC73BA7242}" destId="{824C11B6-BF69-49BE-AD14-3BDE38FF01EC}" srcOrd="2" destOrd="0" presId="urn:microsoft.com/office/officeart/2005/8/layout/vList2"/>
    <dgm:cxn modelId="{36A586C3-598B-40C9-A086-A5CD7CCFA41E}" type="presParOf" srcId="{2B9CDCDE-4ABC-4F48-A7A9-AFEC73BA7242}" destId="{D283B25D-4731-4A5A-AF85-1F5855E7DC47}" srcOrd="3" destOrd="0" presId="urn:microsoft.com/office/officeart/2005/8/layout/vList2"/>
    <dgm:cxn modelId="{C19EC408-A722-44F5-A8E8-EAFC0025EEEB}" type="presParOf" srcId="{2B9CDCDE-4ABC-4F48-A7A9-AFEC73BA7242}" destId="{846BBF5A-89F1-484A-8924-4967B7D92834}" srcOrd="4" destOrd="0" presId="urn:microsoft.com/office/officeart/2005/8/layout/vList2"/>
    <dgm:cxn modelId="{8AE792DA-34BD-4501-8ED2-9EB3E1287C96}" type="presParOf" srcId="{2B9CDCDE-4ABC-4F48-A7A9-AFEC73BA7242}" destId="{88FDCC5E-54F9-48ED-B967-5DA88836CD2E}" srcOrd="5" destOrd="0" presId="urn:microsoft.com/office/officeart/2005/8/layout/vList2"/>
    <dgm:cxn modelId="{99C5BE4A-2F2C-4900-8DA3-2B118FC22BF1}" type="presParOf" srcId="{2B9CDCDE-4ABC-4F48-A7A9-AFEC73BA7242}" destId="{8F5E1F12-E007-45AB-BB7A-47098CE3395A}" srcOrd="6" destOrd="0" presId="urn:microsoft.com/office/officeart/2005/8/layout/vList2"/>
    <dgm:cxn modelId="{2F3875C1-A090-47B0-99BD-C6CCC661EB5E}" type="presParOf" srcId="{2B9CDCDE-4ABC-4F48-A7A9-AFEC73BA7242}" destId="{4FB28D2A-3405-4F92-BC49-B616EF69A520}" srcOrd="7" destOrd="0" presId="urn:microsoft.com/office/officeart/2005/8/layout/vList2"/>
    <dgm:cxn modelId="{B5F11DDE-A016-4866-BDCD-CB5A03CB4E1F}" type="presParOf" srcId="{2B9CDCDE-4ABC-4F48-A7A9-AFEC73BA7242}" destId="{ADFB2BED-826A-49C0-B35B-B80E74CFFBA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81A16EC-624C-4FD5-8E84-399A9FD955AA}" type="doc">
      <dgm:prSet loTypeId="urn:microsoft.com/office/officeart/2005/8/layout/vList2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3F64603-9B1C-47A8-A18F-3CD78E243696}">
      <dgm:prSet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7)</a:t>
          </a:r>
          <a:r>
            <a:rPr lang="en-US" b="1" dirty="0"/>
            <a:t>The ratio of two numbers is 4 : 5. If 15 is added to each of the two numbers, the ratio becomes 7 : 8. What is the sum of the two numbers</a:t>
          </a:r>
          <a:r>
            <a:rPr lang="en-US" b="1" dirty="0">
              <a:latin typeface="Garamond" panose="02020404030301010803"/>
            </a:rPr>
            <a:t>?</a:t>
          </a:r>
        </a:p>
      </dgm:t>
    </dgm:pt>
    <dgm:pt modelId="{17288F03-404A-4DBF-BCAB-0B196FEBEEAD}" type="parTrans" cxnId="{39DA3093-4862-409C-86A4-014538448542}">
      <dgm:prSet/>
      <dgm:spPr/>
      <dgm:t>
        <a:bodyPr/>
        <a:lstStyle/>
        <a:p>
          <a:endParaRPr lang="en-US"/>
        </a:p>
      </dgm:t>
    </dgm:pt>
    <dgm:pt modelId="{E0649ADF-81D4-414C-8342-D218D8FA542F}" type="sibTrans" cxnId="{39DA3093-4862-409C-86A4-014538448542}">
      <dgm:prSet/>
      <dgm:spPr/>
      <dgm:t>
        <a:bodyPr/>
        <a:lstStyle/>
        <a:p>
          <a:endParaRPr lang="en-US"/>
        </a:p>
      </dgm:t>
    </dgm:pt>
    <dgm:pt modelId="{AFF408E0-E180-4305-B20C-5D390CCA7B1D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(1)39</a:t>
          </a:r>
        </a:p>
      </dgm:t>
    </dgm:pt>
    <dgm:pt modelId="{229DE5A7-6C5B-4B88-ADC7-E0C45560797F}" type="parTrans" cxnId="{17EE3635-3A05-4D3C-9F9C-03D1732B0810}">
      <dgm:prSet/>
      <dgm:spPr/>
    </dgm:pt>
    <dgm:pt modelId="{97284A3F-4BAE-44F1-B523-8C46B86143A3}" type="sibTrans" cxnId="{17EE3635-3A05-4D3C-9F9C-03D1732B0810}">
      <dgm:prSet/>
      <dgm:spPr/>
    </dgm:pt>
    <dgm:pt modelId="{56E73CF3-7211-47A1-A108-DEE090ED9883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(2)42</a:t>
          </a:r>
        </a:p>
      </dgm:t>
    </dgm:pt>
    <dgm:pt modelId="{523D53D3-6721-4B6D-8F14-52C5B1C293F6}" type="parTrans" cxnId="{A07EAFDC-180F-4273-ACAD-C447494B189B}">
      <dgm:prSet/>
      <dgm:spPr/>
    </dgm:pt>
    <dgm:pt modelId="{DDB28685-4282-4AC2-9580-197B22D653B0}" type="sibTrans" cxnId="{A07EAFDC-180F-4273-ACAD-C447494B189B}">
      <dgm:prSet/>
      <dgm:spPr/>
    </dgm:pt>
    <dgm:pt modelId="{1A4BA0E8-6F0D-4733-BB75-A0BF7FE001EB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(3)45</a:t>
          </a:r>
        </a:p>
      </dgm:t>
    </dgm:pt>
    <dgm:pt modelId="{BE553882-A958-4F7B-BDCF-1872E21227E6}" type="parTrans" cxnId="{25D9FF73-7369-47C4-BE29-8D118E3F17FA}">
      <dgm:prSet/>
      <dgm:spPr/>
    </dgm:pt>
    <dgm:pt modelId="{03AA94EB-681A-4C81-A4D9-064B4AEDA9B8}" type="sibTrans" cxnId="{25D9FF73-7369-47C4-BE29-8D118E3F17FA}">
      <dgm:prSet/>
      <dgm:spPr/>
    </dgm:pt>
    <dgm:pt modelId="{FB748725-31CC-4836-9249-8298CDED6121}">
      <dgm:prSet phldr="0"/>
      <dgm:spPr/>
      <dgm:t>
        <a:bodyPr/>
        <a:lstStyle/>
        <a:p>
          <a:r>
            <a:rPr lang="en-US" b="1" dirty="0">
              <a:latin typeface="Garamond" panose="02020404030301010803"/>
            </a:rPr>
            <a:t>(4)30</a:t>
          </a:r>
          <a:endParaRPr lang="en-US" b="1" dirty="0"/>
        </a:p>
      </dgm:t>
    </dgm:pt>
    <dgm:pt modelId="{F0577D6B-AF52-474E-BB7C-697608099781}" type="parTrans" cxnId="{1C96BAD9-5D3C-4FF1-BFE0-7379C0D08D0C}">
      <dgm:prSet/>
      <dgm:spPr/>
    </dgm:pt>
    <dgm:pt modelId="{60A54AE7-5230-4548-A683-C3E6B5812940}" type="sibTrans" cxnId="{1C96BAD9-5D3C-4FF1-BFE0-7379C0D08D0C}">
      <dgm:prSet/>
      <dgm:spPr/>
    </dgm:pt>
    <dgm:pt modelId="{2B9CDCDE-4ABC-4F48-A7A9-AFEC73BA7242}" type="pres">
      <dgm:prSet presAssocID="{E81A16EC-624C-4FD5-8E84-399A9FD955AA}" presName="linear" presStyleCnt="0">
        <dgm:presLayoutVars>
          <dgm:animLvl val="lvl"/>
          <dgm:resizeHandles val="exact"/>
        </dgm:presLayoutVars>
      </dgm:prSet>
      <dgm:spPr/>
    </dgm:pt>
    <dgm:pt modelId="{937479F5-A312-4C20-8FBD-667DB81EA61B}" type="pres">
      <dgm:prSet presAssocID="{93F64603-9B1C-47A8-A18F-3CD78E24369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84D430A-99A1-4B17-A623-173630A72A13}" type="pres">
      <dgm:prSet presAssocID="{E0649ADF-81D4-414C-8342-D218D8FA542F}" presName="spacer" presStyleCnt="0"/>
      <dgm:spPr/>
    </dgm:pt>
    <dgm:pt modelId="{4A801F19-E443-4D32-91DF-BB4CE7B5633A}" type="pres">
      <dgm:prSet presAssocID="{AFF408E0-E180-4305-B20C-5D390CCA7B1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C85B501-2F5D-4621-BEA0-1BF23FD6DAE8}" type="pres">
      <dgm:prSet presAssocID="{97284A3F-4BAE-44F1-B523-8C46B86143A3}" presName="spacer" presStyleCnt="0"/>
      <dgm:spPr/>
    </dgm:pt>
    <dgm:pt modelId="{757B964C-B912-4420-B756-C0F39BC22460}" type="pres">
      <dgm:prSet presAssocID="{56E73CF3-7211-47A1-A108-DEE090ED988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71A641C-CBB6-44BB-880E-34BA706DB016}" type="pres">
      <dgm:prSet presAssocID="{DDB28685-4282-4AC2-9580-197B22D653B0}" presName="spacer" presStyleCnt="0"/>
      <dgm:spPr/>
    </dgm:pt>
    <dgm:pt modelId="{71153BBE-5952-45C4-A73A-1C5C56D58CBD}" type="pres">
      <dgm:prSet presAssocID="{1A4BA0E8-6F0D-4733-BB75-A0BF7FE001E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FAE2919-42C6-4CA0-9A5A-F169502AC055}" type="pres">
      <dgm:prSet presAssocID="{03AA94EB-681A-4C81-A4D9-064B4AEDA9B8}" presName="spacer" presStyleCnt="0"/>
      <dgm:spPr/>
    </dgm:pt>
    <dgm:pt modelId="{EF93D980-5F3D-4A95-BAE2-4715258AD60B}" type="pres">
      <dgm:prSet presAssocID="{FB748725-31CC-4836-9249-8298CDED612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7EE3635-3A05-4D3C-9F9C-03D1732B0810}" srcId="{E81A16EC-624C-4FD5-8E84-399A9FD955AA}" destId="{AFF408E0-E180-4305-B20C-5D390CCA7B1D}" srcOrd="1" destOrd="0" parTransId="{229DE5A7-6C5B-4B88-ADC7-E0C45560797F}" sibTransId="{97284A3F-4BAE-44F1-B523-8C46B86143A3}"/>
    <dgm:cxn modelId="{1B055138-43C9-4321-A579-17ED85D3B184}" type="presOf" srcId="{56E73CF3-7211-47A1-A108-DEE090ED9883}" destId="{757B964C-B912-4420-B756-C0F39BC22460}" srcOrd="0" destOrd="0" presId="urn:microsoft.com/office/officeart/2005/8/layout/vList2"/>
    <dgm:cxn modelId="{25D9FF73-7369-47C4-BE29-8D118E3F17FA}" srcId="{E81A16EC-624C-4FD5-8E84-399A9FD955AA}" destId="{1A4BA0E8-6F0D-4733-BB75-A0BF7FE001EB}" srcOrd="3" destOrd="0" parTransId="{BE553882-A958-4F7B-BDCF-1872E21227E6}" sibTransId="{03AA94EB-681A-4C81-A4D9-064B4AEDA9B8}"/>
    <dgm:cxn modelId="{514B3A78-389B-487C-A783-4918BDF40042}" type="presOf" srcId="{1A4BA0E8-6F0D-4733-BB75-A0BF7FE001EB}" destId="{71153BBE-5952-45C4-A73A-1C5C56D58CBD}" srcOrd="0" destOrd="0" presId="urn:microsoft.com/office/officeart/2005/8/layout/vList2"/>
    <dgm:cxn modelId="{BDEFBE80-5355-4E37-930E-244FA94073FE}" type="presOf" srcId="{E81A16EC-624C-4FD5-8E84-399A9FD955AA}" destId="{2B9CDCDE-4ABC-4F48-A7A9-AFEC73BA7242}" srcOrd="0" destOrd="0" presId="urn:microsoft.com/office/officeart/2005/8/layout/vList2"/>
    <dgm:cxn modelId="{B6AEB688-114E-4D95-88EA-19970BF3EEBC}" type="presOf" srcId="{FB748725-31CC-4836-9249-8298CDED6121}" destId="{EF93D980-5F3D-4A95-BAE2-4715258AD60B}" srcOrd="0" destOrd="0" presId="urn:microsoft.com/office/officeart/2005/8/layout/vList2"/>
    <dgm:cxn modelId="{39DA3093-4862-409C-86A4-014538448542}" srcId="{E81A16EC-624C-4FD5-8E84-399A9FD955AA}" destId="{93F64603-9B1C-47A8-A18F-3CD78E243696}" srcOrd="0" destOrd="0" parTransId="{17288F03-404A-4DBF-BCAB-0B196FEBEEAD}" sibTransId="{E0649ADF-81D4-414C-8342-D218D8FA542F}"/>
    <dgm:cxn modelId="{1DEB8197-C58E-4A08-81E4-B3E6012DDFC1}" type="presOf" srcId="{AFF408E0-E180-4305-B20C-5D390CCA7B1D}" destId="{4A801F19-E443-4D32-91DF-BB4CE7B5633A}" srcOrd="0" destOrd="0" presId="urn:microsoft.com/office/officeart/2005/8/layout/vList2"/>
    <dgm:cxn modelId="{1C96BAD9-5D3C-4FF1-BFE0-7379C0D08D0C}" srcId="{E81A16EC-624C-4FD5-8E84-399A9FD955AA}" destId="{FB748725-31CC-4836-9249-8298CDED6121}" srcOrd="4" destOrd="0" parTransId="{F0577D6B-AF52-474E-BB7C-697608099781}" sibTransId="{60A54AE7-5230-4548-A683-C3E6B5812940}"/>
    <dgm:cxn modelId="{A07EAFDC-180F-4273-ACAD-C447494B189B}" srcId="{E81A16EC-624C-4FD5-8E84-399A9FD955AA}" destId="{56E73CF3-7211-47A1-A108-DEE090ED9883}" srcOrd="2" destOrd="0" parTransId="{523D53D3-6721-4B6D-8F14-52C5B1C293F6}" sibTransId="{DDB28685-4282-4AC2-9580-197B22D653B0}"/>
    <dgm:cxn modelId="{28FE2EF7-E865-4C4D-B32B-59F19FAC0748}" type="presOf" srcId="{93F64603-9B1C-47A8-A18F-3CD78E243696}" destId="{937479F5-A312-4C20-8FBD-667DB81EA61B}" srcOrd="0" destOrd="0" presId="urn:microsoft.com/office/officeart/2005/8/layout/vList2"/>
    <dgm:cxn modelId="{19DDDF72-B3CE-4F78-A76D-B3F81C413AF9}" type="presParOf" srcId="{2B9CDCDE-4ABC-4F48-A7A9-AFEC73BA7242}" destId="{937479F5-A312-4C20-8FBD-667DB81EA61B}" srcOrd="0" destOrd="0" presId="urn:microsoft.com/office/officeart/2005/8/layout/vList2"/>
    <dgm:cxn modelId="{64E940C5-67AE-43F8-9921-554A25B5BED4}" type="presParOf" srcId="{2B9CDCDE-4ABC-4F48-A7A9-AFEC73BA7242}" destId="{884D430A-99A1-4B17-A623-173630A72A13}" srcOrd="1" destOrd="0" presId="urn:microsoft.com/office/officeart/2005/8/layout/vList2"/>
    <dgm:cxn modelId="{605BA987-E88D-4BE9-BB7E-3ECD4453A6D8}" type="presParOf" srcId="{2B9CDCDE-4ABC-4F48-A7A9-AFEC73BA7242}" destId="{4A801F19-E443-4D32-91DF-BB4CE7B5633A}" srcOrd="2" destOrd="0" presId="urn:microsoft.com/office/officeart/2005/8/layout/vList2"/>
    <dgm:cxn modelId="{5CD1E98A-1F64-4DFA-8BAC-6CBABE3B5758}" type="presParOf" srcId="{2B9CDCDE-4ABC-4F48-A7A9-AFEC73BA7242}" destId="{9C85B501-2F5D-4621-BEA0-1BF23FD6DAE8}" srcOrd="3" destOrd="0" presId="urn:microsoft.com/office/officeart/2005/8/layout/vList2"/>
    <dgm:cxn modelId="{4C54CA48-834F-46A7-AE61-BA51179034EB}" type="presParOf" srcId="{2B9CDCDE-4ABC-4F48-A7A9-AFEC73BA7242}" destId="{757B964C-B912-4420-B756-C0F39BC22460}" srcOrd="4" destOrd="0" presId="urn:microsoft.com/office/officeart/2005/8/layout/vList2"/>
    <dgm:cxn modelId="{0EFADB7A-98BB-4216-BA92-6FF40A00B9D9}" type="presParOf" srcId="{2B9CDCDE-4ABC-4F48-A7A9-AFEC73BA7242}" destId="{771A641C-CBB6-44BB-880E-34BA706DB016}" srcOrd="5" destOrd="0" presId="urn:microsoft.com/office/officeart/2005/8/layout/vList2"/>
    <dgm:cxn modelId="{A64C74DC-C362-4581-9751-3991130B2A09}" type="presParOf" srcId="{2B9CDCDE-4ABC-4F48-A7A9-AFEC73BA7242}" destId="{71153BBE-5952-45C4-A73A-1C5C56D58CBD}" srcOrd="6" destOrd="0" presId="urn:microsoft.com/office/officeart/2005/8/layout/vList2"/>
    <dgm:cxn modelId="{3BDD0E1D-3E43-463B-BF91-738C8FCCDA22}" type="presParOf" srcId="{2B9CDCDE-4ABC-4F48-A7A9-AFEC73BA7242}" destId="{8FAE2919-42C6-4CA0-9A5A-F169502AC055}" srcOrd="7" destOrd="0" presId="urn:microsoft.com/office/officeart/2005/8/layout/vList2"/>
    <dgm:cxn modelId="{85799BF3-A1C1-4C43-BEB1-D20708D35B4B}" type="presParOf" srcId="{2B9CDCDE-4ABC-4F48-A7A9-AFEC73BA7242}" destId="{EF93D980-5F3D-4A95-BAE2-4715258AD60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81A16EC-624C-4FD5-8E84-399A9FD955AA}" type="doc">
      <dgm:prSet loTypeId="urn:microsoft.com/office/officeart/2005/8/layout/vList2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3F64603-9B1C-47A8-A18F-3CD78E243696}">
      <dgm:prSet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8)</a:t>
          </a:r>
          <a:r>
            <a:rPr lang="en-US" b="1" dirty="0"/>
            <a:t>The ratio of the present ages of Varun and his son is 13 : 4. After 15 years, Varun’s age will </a:t>
          </a:r>
          <a:r>
            <a:rPr lang="en-US" b="1" dirty="0">
              <a:latin typeface="Garamond" panose="02020404030301010803"/>
            </a:rPr>
            <a:t>be twice</a:t>
          </a:r>
          <a:r>
            <a:rPr lang="en-US" b="1" dirty="0"/>
            <a:t> his son’s age. If Varun’s </a:t>
          </a:r>
          <a:r>
            <a:rPr lang="en-US" b="1" dirty="0">
              <a:latin typeface="Garamond" panose="02020404030301010803"/>
            </a:rPr>
            <a:t>wife’s age</a:t>
          </a:r>
          <a:r>
            <a:rPr lang="en-US" b="1" dirty="0"/>
            <a:t> was 30 years when </a:t>
          </a:r>
          <a:r>
            <a:rPr lang="en-US" b="1" dirty="0">
              <a:latin typeface="Garamond" panose="02020404030301010803"/>
            </a:rPr>
            <a:t>her son</a:t>
          </a:r>
          <a:r>
            <a:rPr lang="en-US" b="1" dirty="0"/>
            <a:t> was born, then find the present age of Varun’s wife</a:t>
          </a:r>
          <a:r>
            <a:rPr lang="en-US" b="1" dirty="0">
              <a:latin typeface="Garamond" panose="02020404030301010803"/>
            </a:rPr>
            <a:t>.</a:t>
          </a:r>
        </a:p>
      </dgm:t>
    </dgm:pt>
    <dgm:pt modelId="{17288F03-404A-4DBF-BCAB-0B196FEBEEAD}" type="parTrans" cxnId="{39DA3093-4862-409C-86A4-014538448542}">
      <dgm:prSet/>
      <dgm:spPr/>
      <dgm:t>
        <a:bodyPr/>
        <a:lstStyle/>
        <a:p>
          <a:endParaRPr lang="en-US"/>
        </a:p>
      </dgm:t>
    </dgm:pt>
    <dgm:pt modelId="{E0649ADF-81D4-414C-8342-D218D8FA542F}" type="sibTrans" cxnId="{39DA3093-4862-409C-86A4-014538448542}">
      <dgm:prSet/>
      <dgm:spPr/>
      <dgm:t>
        <a:bodyPr/>
        <a:lstStyle/>
        <a:p>
          <a:endParaRPr lang="en-US"/>
        </a:p>
      </dgm:t>
    </dgm:pt>
    <dgm:pt modelId="{58AC9EC2-114B-4077-9CD7-86FB0A5A90DE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</a:t>
          </a:r>
          <a:r>
            <a:rPr lang="en-US" b="1" dirty="0"/>
            <a:t>1)42 years</a:t>
          </a:r>
          <a:endParaRPr lang="en-US" b="1" dirty="0">
            <a:latin typeface="Garamond" panose="02020404030301010803"/>
          </a:endParaRPr>
        </a:p>
      </dgm:t>
    </dgm:pt>
    <dgm:pt modelId="{3EE06772-0975-4F82-A09F-7AE7D6FBCBC9}" type="parTrans" cxnId="{95BE46BF-C2BE-45F1-9FC5-09B870B79064}">
      <dgm:prSet/>
      <dgm:spPr/>
    </dgm:pt>
    <dgm:pt modelId="{1BACD29E-DCCE-4FAE-86D8-F91E7A193A38}" type="sibTrans" cxnId="{95BE46BF-C2BE-45F1-9FC5-09B870B79064}">
      <dgm:prSet/>
      <dgm:spPr/>
    </dgm:pt>
    <dgm:pt modelId="{D6A22E84-C358-4987-A0AB-99147A1E8E6B}">
      <dgm:prSet phldr="0"/>
      <dgm:spPr/>
      <dgm:t>
        <a:bodyPr/>
        <a:lstStyle/>
        <a:p>
          <a:pPr rtl="0"/>
          <a:r>
            <a:rPr lang="en-US" b="1" dirty="0"/>
            <a:t>(2)36 years</a:t>
          </a:r>
          <a:endParaRPr lang="en-US" b="1" dirty="0">
            <a:latin typeface="Garamond" panose="02020404030301010803"/>
          </a:endParaRPr>
        </a:p>
      </dgm:t>
    </dgm:pt>
    <dgm:pt modelId="{74397FDA-C606-4A3F-8923-02C8B36260D2}" type="parTrans" cxnId="{C768AD24-2F01-4738-BA3B-08AA40FE8D16}">
      <dgm:prSet/>
      <dgm:spPr/>
    </dgm:pt>
    <dgm:pt modelId="{CD99C5B2-E600-4797-A772-B01C1120D92E}" type="sibTrans" cxnId="{C768AD24-2F01-4738-BA3B-08AA40FE8D16}">
      <dgm:prSet/>
      <dgm:spPr/>
    </dgm:pt>
    <dgm:pt modelId="{02D995D5-085A-49B1-BF16-40C6D4CD9D09}">
      <dgm:prSet phldr="0"/>
      <dgm:spPr/>
      <dgm:t>
        <a:bodyPr/>
        <a:lstStyle/>
        <a:p>
          <a:pPr rtl="0"/>
          <a:r>
            <a:rPr lang="en-US" b="1" dirty="0"/>
            <a:t>(3)45 years</a:t>
          </a:r>
          <a:endParaRPr lang="en-US" b="1" dirty="0">
            <a:latin typeface="Garamond" panose="02020404030301010803"/>
          </a:endParaRPr>
        </a:p>
      </dgm:t>
    </dgm:pt>
    <dgm:pt modelId="{9C39CD2A-EF8C-47D9-8E0D-D4D4FF293DA3}" type="parTrans" cxnId="{436AC3BA-594E-499D-9F73-526F0E9AA49E}">
      <dgm:prSet/>
      <dgm:spPr/>
    </dgm:pt>
    <dgm:pt modelId="{46590401-F034-483D-B838-808932F10160}" type="sibTrans" cxnId="{436AC3BA-594E-499D-9F73-526F0E9AA49E}">
      <dgm:prSet/>
      <dgm:spPr/>
    </dgm:pt>
    <dgm:pt modelId="{B7B9F304-DC7F-48E1-811C-E83F4908B8E0}">
      <dgm:prSet phldr="0"/>
      <dgm:spPr/>
      <dgm:t>
        <a:bodyPr/>
        <a:lstStyle/>
        <a:p>
          <a:r>
            <a:rPr lang="en-US" b="1" dirty="0"/>
            <a:t>(4)12 years</a:t>
          </a:r>
        </a:p>
      </dgm:t>
    </dgm:pt>
    <dgm:pt modelId="{8697E8F3-90DA-4F11-96FB-0B9C72DE5396}" type="parTrans" cxnId="{2445F305-D748-498B-B43A-DCCA863C23CC}">
      <dgm:prSet/>
      <dgm:spPr/>
    </dgm:pt>
    <dgm:pt modelId="{7F4B6B20-A40F-452A-B7D5-65B92753FF1D}" type="sibTrans" cxnId="{2445F305-D748-498B-B43A-DCCA863C23CC}">
      <dgm:prSet/>
      <dgm:spPr/>
    </dgm:pt>
    <dgm:pt modelId="{2B9CDCDE-4ABC-4F48-A7A9-AFEC73BA7242}" type="pres">
      <dgm:prSet presAssocID="{E81A16EC-624C-4FD5-8E84-399A9FD955AA}" presName="linear" presStyleCnt="0">
        <dgm:presLayoutVars>
          <dgm:animLvl val="lvl"/>
          <dgm:resizeHandles val="exact"/>
        </dgm:presLayoutVars>
      </dgm:prSet>
      <dgm:spPr/>
    </dgm:pt>
    <dgm:pt modelId="{937479F5-A312-4C20-8FBD-667DB81EA61B}" type="pres">
      <dgm:prSet presAssocID="{93F64603-9B1C-47A8-A18F-3CD78E24369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84D430A-99A1-4B17-A623-173630A72A13}" type="pres">
      <dgm:prSet presAssocID="{E0649ADF-81D4-414C-8342-D218D8FA542F}" presName="spacer" presStyleCnt="0"/>
      <dgm:spPr/>
    </dgm:pt>
    <dgm:pt modelId="{5493DF59-3C0C-43C9-84A7-10C5FEF4C644}" type="pres">
      <dgm:prSet presAssocID="{58AC9EC2-114B-4077-9CD7-86FB0A5A90D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3BF2D61-84DC-45E6-9BE9-254EE6F58D40}" type="pres">
      <dgm:prSet presAssocID="{1BACD29E-DCCE-4FAE-86D8-F91E7A193A38}" presName="spacer" presStyleCnt="0"/>
      <dgm:spPr/>
    </dgm:pt>
    <dgm:pt modelId="{C5F0C036-C4CC-481B-B41B-23E570F34650}" type="pres">
      <dgm:prSet presAssocID="{D6A22E84-C358-4987-A0AB-99147A1E8E6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7BDD5B1-39F7-4274-BFBE-FA5C8DD1487B}" type="pres">
      <dgm:prSet presAssocID="{CD99C5B2-E600-4797-A772-B01C1120D92E}" presName="spacer" presStyleCnt="0"/>
      <dgm:spPr/>
    </dgm:pt>
    <dgm:pt modelId="{F6184024-7E6E-4A75-AE96-A17C8B2408F4}" type="pres">
      <dgm:prSet presAssocID="{02D995D5-085A-49B1-BF16-40C6D4CD9D0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311AF54-7156-4890-B92D-47F0536E9907}" type="pres">
      <dgm:prSet presAssocID="{46590401-F034-483D-B838-808932F10160}" presName="spacer" presStyleCnt="0"/>
      <dgm:spPr/>
    </dgm:pt>
    <dgm:pt modelId="{2699F72C-AB3F-4EDC-8523-DE2BF45F7E69}" type="pres">
      <dgm:prSet presAssocID="{B7B9F304-DC7F-48E1-811C-E83F4908B8E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445F305-D748-498B-B43A-DCCA863C23CC}" srcId="{E81A16EC-624C-4FD5-8E84-399A9FD955AA}" destId="{B7B9F304-DC7F-48E1-811C-E83F4908B8E0}" srcOrd="4" destOrd="0" parTransId="{8697E8F3-90DA-4F11-96FB-0B9C72DE5396}" sibTransId="{7F4B6B20-A40F-452A-B7D5-65B92753FF1D}"/>
    <dgm:cxn modelId="{C768AD24-2F01-4738-BA3B-08AA40FE8D16}" srcId="{E81A16EC-624C-4FD5-8E84-399A9FD955AA}" destId="{D6A22E84-C358-4987-A0AB-99147A1E8E6B}" srcOrd="2" destOrd="0" parTransId="{74397FDA-C606-4A3F-8923-02C8B36260D2}" sibTransId="{CD99C5B2-E600-4797-A772-B01C1120D92E}"/>
    <dgm:cxn modelId="{5AABA330-AD0F-4BE8-8C9D-7DF3E1FE9FDC}" type="presOf" srcId="{58AC9EC2-114B-4077-9CD7-86FB0A5A90DE}" destId="{5493DF59-3C0C-43C9-84A7-10C5FEF4C644}" srcOrd="0" destOrd="0" presId="urn:microsoft.com/office/officeart/2005/8/layout/vList2"/>
    <dgm:cxn modelId="{D8D1F738-325E-44CF-8850-465DD5DE457F}" type="presOf" srcId="{93F64603-9B1C-47A8-A18F-3CD78E243696}" destId="{937479F5-A312-4C20-8FBD-667DB81EA61B}" srcOrd="0" destOrd="0" presId="urn:microsoft.com/office/officeart/2005/8/layout/vList2"/>
    <dgm:cxn modelId="{A97E1663-63C7-4564-8179-F68747BA7CD4}" type="presOf" srcId="{B7B9F304-DC7F-48E1-811C-E83F4908B8E0}" destId="{2699F72C-AB3F-4EDC-8523-DE2BF45F7E69}" srcOrd="0" destOrd="0" presId="urn:microsoft.com/office/officeart/2005/8/layout/vList2"/>
    <dgm:cxn modelId="{BDEFBE80-5355-4E37-930E-244FA94073FE}" type="presOf" srcId="{E81A16EC-624C-4FD5-8E84-399A9FD955AA}" destId="{2B9CDCDE-4ABC-4F48-A7A9-AFEC73BA7242}" srcOrd="0" destOrd="0" presId="urn:microsoft.com/office/officeart/2005/8/layout/vList2"/>
    <dgm:cxn modelId="{755E1E86-849E-4B15-A9A0-DC93AFD5C309}" type="presOf" srcId="{D6A22E84-C358-4987-A0AB-99147A1E8E6B}" destId="{C5F0C036-C4CC-481B-B41B-23E570F34650}" srcOrd="0" destOrd="0" presId="urn:microsoft.com/office/officeart/2005/8/layout/vList2"/>
    <dgm:cxn modelId="{39DA3093-4862-409C-86A4-014538448542}" srcId="{E81A16EC-624C-4FD5-8E84-399A9FD955AA}" destId="{93F64603-9B1C-47A8-A18F-3CD78E243696}" srcOrd="0" destOrd="0" parTransId="{17288F03-404A-4DBF-BCAB-0B196FEBEEAD}" sibTransId="{E0649ADF-81D4-414C-8342-D218D8FA542F}"/>
    <dgm:cxn modelId="{436AC3BA-594E-499D-9F73-526F0E9AA49E}" srcId="{E81A16EC-624C-4FD5-8E84-399A9FD955AA}" destId="{02D995D5-085A-49B1-BF16-40C6D4CD9D09}" srcOrd="3" destOrd="0" parTransId="{9C39CD2A-EF8C-47D9-8E0D-D4D4FF293DA3}" sibTransId="{46590401-F034-483D-B838-808932F10160}"/>
    <dgm:cxn modelId="{95BE46BF-C2BE-45F1-9FC5-09B870B79064}" srcId="{E81A16EC-624C-4FD5-8E84-399A9FD955AA}" destId="{58AC9EC2-114B-4077-9CD7-86FB0A5A90DE}" srcOrd="1" destOrd="0" parTransId="{3EE06772-0975-4F82-A09F-7AE7D6FBCBC9}" sibTransId="{1BACD29E-DCCE-4FAE-86D8-F91E7A193A38}"/>
    <dgm:cxn modelId="{CC5D4BDA-4B08-4AA5-A363-89F263A7F6BC}" type="presOf" srcId="{02D995D5-085A-49B1-BF16-40C6D4CD9D09}" destId="{F6184024-7E6E-4A75-AE96-A17C8B2408F4}" srcOrd="0" destOrd="0" presId="urn:microsoft.com/office/officeart/2005/8/layout/vList2"/>
    <dgm:cxn modelId="{8C301B39-F759-4F54-BC54-C0D2D6A27BE8}" type="presParOf" srcId="{2B9CDCDE-4ABC-4F48-A7A9-AFEC73BA7242}" destId="{937479F5-A312-4C20-8FBD-667DB81EA61B}" srcOrd="0" destOrd="0" presId="urn:microsoft.com/office/officeart/2005/8/layout/vList2"/>
    <dgm:cxn modelId="{EB659071-8962-4CCA-82C7-1C05C43A202C}" type="presParOf" srcId="{2B9CDCDE-4ABC-4F48-A7A9-AFEC73BA7242}" destId="{884D430A-99A1-4B17-A623-173630A72A13}" srcOrd="1" destOrd="0" presId="urn:microsoft.com/office/officeart/2005/8/layout/vList2"/>
    <dgm:cxn modelId="{B22D156C-D608-473E-8662-20D3A9F97B49}" type="presParOf" srcId="{2B9CDCDE-4ABC-4F48-A7A9-AFEC73BA7242}" destId="{5493DF59-3C0C-43C9-84A7-10C5FEF4C644}" srcOrd="2" destOrd="0" presId="urn:microsoft.com/office/officeart/2005/8/layout/vList2"/>
    <dgm:cxn modelId="{FAD9441D-0210-4FE6-B567-A5EE68D96CC3}" type="presParOf" srcId="{2B9CDCDE-4ABC-4F48-A7A9-AFEC73BA7242}" destId="{43BF2D61-84DC-45E6-9BE9-254EE6F58D40}" srcOrd="3" destOrd="0" presId="urn:microsoft.com/office/officeart/2005/8/layout/vList2"/>
    <dgm:cxn modelId="{974CC018-B130-4435-ACCC-576B9A91BDC5}" type="presParOf" srcId="{2B9CDCDE-4ABC-4F48-A7A9-AFEC73BA7242}" destId="{C5F0C036-C4CC-481B-B41B-23E570F34650}" srcOrd="4" destOrd="0" presId="urn:microsoft.com/office/officeart/2005/8/layout/vList2"/>
    <dgm:cxn modelId="{F0394403-AD5D-4888-ABE0-AACB514E8885}" type="presParOf" srcId="{2B9CDCDE-4ABC-4F48-A7A9-AFEC73BA7242}" destId="{A7BDD5B1-39F7-4274-BFBE-FA5C8DD1487B}" srcOrd="5" destOrd="0" presId="urn:microsoft.com/office/officeart/2005/8/layout/vList2"/>
    <dgm:cxn modelId="{93178A90-5B2F-48FE-B956-BBDA3831C36A}" type="presParOf" srcId="{2B9CDCDE-4ABC-4F48-A7A9-AFEC73BA7242}" destId="{F6184024-7E6E-4A75-AE96-A17C8B2408F4}" srcOrd="6" destOrd="0" presId="urn:microsoft.com/office/officeart/2005/8/layout/vList2"/>
    <dgm:cxn modelId="{095D665A-9D7E-4930-AE02-ACC9E5ACC093}" type="presParOf" srcId="{2B9CDCDE-4ABC-4F48-A7A9-AFEC73BA7242}" destId="{2311AF54-7156-4890-B92D-47F0536E9907}" srcOrd="7" destOrd="0" presId="urn:microsoft.com/office/officeart/2005/8/layout/vList2"/>
    <dgm:cxn modelId="{A7231CDA-ADC2-4EFD-97EE-57F8EBDCF4D5}" type="presParOf" srcId="{2B9CDCDE-4ABC-4F48-A7A9-AFEC73BA7242}" destId="{2699F72C-AB3F-4EDC-8523-DE2BF45F7E6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81A16EC-624C-4FD5-8E84-399A9FD955AA}" type="doc">
      <dgm:prSet loTypeId="urn:microsoft.com/office/officeart/2005/8/layout/vList2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3F64603-9B1C-47A8-A18F-3CD78E243696}">
      <dgm:prSet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9)</a:t>
          </a:r>
          <a:r>
            <a:rPr lang="en-US" b="1" dirty="0"/>
            <a:t>The incomes of P and Q are in the ratio 5 : 4 and their expenditures are in the ratio 3 : 2. If each one saves </a:t>
          </a:r>
          <a:r>
            <a:rPr lang="en-US" b="1" dirty="0">
              <a:latin typeface="Calibri"/>
              <a:ea typeface="Calibri"/>
              <a:cs typeface="Calibri"/>
            </a:rPr>
            <a:t>₹</a:t>
          </a:r>
          <a:r>
            <a:rPr lang="en-US" b="1" dirty="0"/>
            <a:t>1,000, then what is theincome of P</a:t>
          </a:r>
          <a:r>
            <a:rPr lang="en-US" b="1" dirty="0">
              <a:latin typeface="Garamond" panose="02020404030301010803"/>
            </a:rPr>
            <a:t>?</a:t>
          </a:r>
        </a:p>
      </dgm:t>
    </dgm:pt>
    <dgm:pt modelId="{17288F03-404A-4DBF-BCAB-0B196FEBEEAD}" type="parTrans" cxnId="{39DA3093-4862-409C-86A4-014538448542}">
      <dgm:prSet/>
      <dgm:spPr/>
      <dgm:t>
        <a:bodyPr/>
        <a:lstStyle/>
        <a:p>
          <a:endParaRPr lang="en-US"/>
        </a:p>
      </dgm:t>
    </dgm:pt>
    <dgm:pt modelId="{E0649ADF-81D4-414C-8342-D218D8FA542F}" type="sibTrans" cxnId="{39DA3093-4862-409C-86A4-014538448542}">
      <dgm:prSet/>
      <dgm:spPr/>
      <dgm:t>
        <a:bodyPr/>
        <a:lstStyle/>
        <a:p>
          <a:endParaRPr lang="en-US"/>
        </a:p>
      </dgm:t>
    </dgm:pt>
    <dgm:pt modelId="{F2F140E8-40D2-4BC0-B895-1F67D6AD3135}">
      <dgm:prSet phldr="0"/>
      <dgm:spPr/>
      <dgm:t>
        <a:bodyPr/>
        <a:lstStyle/>
        <a:p>
          <a:pPr rtl="0"/>
          <a:r>
            <a:rPr lang="en-US" b="1" dirty="0">
              <a:latin typeface="Garamond" panose="02020404030301010803"/>
            </a:rPr>
            <a:t>(1)</a:t>
          </a:r>
          <a:r>
            <a:rPr lang="en-US" b="1" dirty="0">
              <a:latin typeface="Calibri"/>
              <a:ea typeface="Calibri"/>
              <a:cs typeface="Calibri"/>
            </a:rPr>
            <a:t>₹</a:t>
          </a:r>
          <a:r>
            <a:rPr lang="en-US" b="1" dirty="0">
              <a:latin typeface="Garamond" panose="02020404030301010803"/>
            </a:rPr>
            <a:t>1,500</a:t>
          </a:r>
        </a:p>
      </dgm:t>
    </dgm:pt>
    <dgm:pt modelId="{A5E7DA65-BAFB-4F70-A736-95B9AFEA6CBD}" type="parTrans" cxnId="{132A8589-E279-4EF5-A096-25464B40444C}">
      <dgm:prSet/>
      <dgm:spPr/>
    </dgm:pt>
    <dgm:pt modelId="{874C7BC7-225B-41B4-83FB-4D77626EC812}" type="sibTrans" cxnId="{132A8589-E279-4EF5-A096-25464B40444C}">
      <dgm:prSet/>
      <dgm:spPr/>
    </dgm:pt>
    <dgm:pt modelId="{930599FE-5C2F-49BE-B645-E1A6C998005B}">
      <dgm:prSet phldr="0"/>
      <dgm:spPr/>
      <dgm:t>
        <a:bodyPr/>
        <a:lstStyle/>
        <a:p>
          <a:r>
            <a:rPr lang="en-US" b="1" dirty="0">
              <a:latin typeface="Garamond" panose="02020404030301010803"/>
            </a:rPr>
            <a:t>(2)</a:t>
          </a:r>
          <a:r>
            <a:rPr lang="en-US" b="1" dirty="0">
              <a:latin typeface="Calibri"/>
              <a:ea typeface="Calibri"/>
              <a:cs typeface="Calibri"/>
            </a:rPr>
            <a:t>₹</a:t>
          </a:r>
          <a:r>
            <a:rPr lang="en-US" b="1" dirty="0">
              <a:latin typeface="Garamond" panose="02020404030301010803"/>
            </a:rPr>
            <a:t>2,000</a:t>
          </a:r>
        </a:p>
      </dgm:t>
    </dgm:pt>
    <dgm:pt modelId="{3A014873-655C-4F9B-9F8F-CFE60D1E3DDC}" type="parTrans" cxnId="{CA332D88-40B2-45E0-86D4-D0C595BD5878}">
      <dgm:prSet/>
      <dgm:spPr/>
    </dgm:pt>
    <dgm:pt modelId="{1B614626-13B5-479F-864A-0FF36F080553}" type="sibTrans" cxnId="{CA332D88-40B2-45E0-86D4-D0C595BD5878}">
      <dgm:prSet/>
      <dgm:spPr/>
    </dgm:pt>
    <dgm:pt modelId="{39EEB1D8-D313-412E-B34F-B3F9B0D3359D}">
      <dgm:prSet phldr="0"/>
      <dgm:spPr/>
      <dgm:t>
        <a:bodyPr/>
        <a:lstStyle/>
        <a:p>
          <a:r>
            <a:rPr lang="en-US" b="1" dirty="0">
              <a:latin typeface="Garamond" panose="02020404030301010803"/>
            </a:rPr>
            <a:t>(3)</a:t>
          </a:r>
          <a:r>
            <a:rPr lang="en-US" b="1" dirty="0">
              <a:latin typeface="Calibri"/>
              <a:ea typeface="Calibri"/>
              <a:cs typeface="Calibri"/>
            </a:rPr>
            <a:t>₹</a:t>
          </a:r>
          <a:r>
            <a:rPr lang="en-US" b="1" dirty="0">
              <a:latin typeface="Garamond" panose="02020404030301010803"/>
            </a:rPr>
            <a:t>2,250</a:t>
          </a:r>
        </a:p>
      </dgm:t>
    </dgm:pt>
    <dgm:pt modelId="{0D3F6A7D-2D7A-4216-AEB0-3DFAFE160F20}" type="parTrans" cxnId="{B1BDE028-2BC2-4CBE-8C6C-657CEAA9C507}">
      <dgm:prSet/>
      <dgm:spPr/>
    </dgm:pt>
    <dgm:pt modelId="{7E26B61A-BF49-4FB4-AD3E-5FA2FEF0CF3F}" type="sibTrans" cxnId="{B1BDE028-2BC2-4CBE-8C6C-657CEAA9C507}">
      <dgm:prSet/>
      <dgm:spPr/>
    </dgm:pt>
    <dgm:pt modelId="{3CF107B6-8393-4062-B2D1-8E0A2882EF84}">
      <dgm:prSet phldr="0"/>
      <dgm:spPr/>
      <dgm:t>
        <a:bodyPr/>
        <a:lstStyle/>
        <a:p>
          <a:r>
            <a:rPr lang="en-US" b="1" dirty="0">
              <a:latin typeface="Garamond" panose="02020404030301010803"/>
            </a:rPr>
            <a:t>(4)</a:t>
          </a:r>
          <a:r>
            <a:rPr lang="en-US" b="1" dirty="0">
              <a:latin typeface="Calibri"/>
              <a:ea typeface="Calibri"/>
              <a:cs typeface="Calibri"/>
            </a:rPr>
            <a:t>₹</a:t>
          </a:r>
          <a:r>
            <a:rPr lang="en-US" b="1" dirty="0"/>
            <a:t>2,500</a:t>
          </a:r>
        </a:p>
      </dgm:t>
    </dgm:pt>
    <dgm:pt modelId="{E9F7F8A3-A282-433F-9F5F-AABA9443E08C}" type="parTrans" cxnId="{A2B8107F-CAF2-467D-903E-019EF6E950DA}">
      <dgm:prSet/>
      <dgm:spPr/>
    </dgm:pt>
    <dgm:pt modelId="{A852D722-D0D2-4DBF-B0A2-A7ABCC3F521D}" type="sibTrans" cxnId="{A2B8107F-CAF2-467D-903E-019EF6E950DA}">
      <dgm:prSet/>
      <dgm:spPr/>
    </dgm:pt>
    <dgm:pt modelId="{2B9CDCDE-4ABC-4F48-A7A9-AFEC73BA7242}" type="pres">
      <dgm:prSet presAssocID="{E81A16EC-624C-4FD5-8E84-399A9FD955AA}" presName="linear" presStyleCnt="0">
        <dgm:presLayoutVars>
          <dgm:animLvl val="lvl"/>
          <dgm:resizeHandles val="exact"/>
        </dgm:presLayoutVars>
      </dgm:prSet>
      <dgm:spPr/>
    </dgm:pt>
    <dgm:pt modelId="{937479F5-A312-4C20-8FBD-667DB81EA61B}" type="pres">
      <dgm:prSet presAssocID="{93F64603-9B1C-47A8-A18F-3CD78E24369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32DF84C-C034-468E-B0B2-58CDBC04085D}" type="pres">
      <dgm:prSet presAssocID="{E0649ADF-81D4-414C-8342-D218D8FA542F}" presName="spacer" presStyleCnt="0"/>
      <dgm:spPr/>
    </dgm:pt>
    <dgm:pt modelId="{A6C4B97E-6A03-4AE3-A066-3573018C6E52}" type="pres">
      <dgm:prSet presAssocID="{F2F140E8-40D2-4BC0-B895-1F67D6AD313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5911C47-5AB0-4481-B6F3-BDE11302205B}" type="pres">
      <dgm:prSet presAssocID="{874C7BC7-225B-41B4-83FB-4D77626EC812}" presName="spacer" presStyleCnt="0"/>
      <dgm:spPr/>
    </dgm:pt>
    <dgm:pt modelId="{31D4D913-D497-4B0B-BFC7-6F80A77C5E81}" type="pres">
      <dgm:prSet presAssocID="{930599FE-5C2F-49BE-B645-E1A6C998005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31763D7-ACD3-42B5-A486-6740FA0F781F}" type="pres">
      <dgm:prSet presAssocID="{1B614626-13B5-479F-864A-0FF36F080553}" presName="spacer" presStyleCnt="0"/>
      <dgm:spPr/>
    </dgm:pt>
    <dgm:pt modelId="{EE3FDB4E-4798-4DEA-A16C-FCA626DA1534}" type="pres">
      <dgm:prSet presAssocID="{39EEB1D8-D313-412E-B34F-B3F9B0D3359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5B8EE0B-69CB-48C8-92AA-DCF418829E76}" type="pres">
      <dgm:prSet presAssocID="{7E26B61A-BF49-4FB4-AD3E-5FA2FEF0CF3F}" presName="spacer" presStyleCnt="0"/>
      <dgm:spPr/>
    </dgm:pt>
    <dgm:pt modelId="{97107284-25B3-4CF2-BFC6-001E8071A08C}" type="pres">
      <dgm:prSet presAssocID="{3CF107B6-8393-4062-B2D1-8E0A2882EF8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56E950E-723E-4782-A161-75E97D1BC894}" type="presOf" srcId="{39EEB1D8-D313-412E-B34F-B3F9B0D3359D}" destId="{EE3FDB4E-4798-4DEA-A16C-FCA626DA1534}" srcOrd="0" destOrd="0" presId="urn:microsoft.com/office/officeart/2005/8/layout/vList2"/>
    <dgm:cxn modelId="{B1BDE028-2BC2-4CBE-8C6C-657CEAA9C507}" srcId="{E81A16EC-624C-4FD5-8E84-399A9FD955AA}" destId="{39EEB1D8-D313-412E-B34F-B3F9B0D3359D}" srcOrd="3" destOrd="0" parTransId="{0D3F6A7D-2D7A-4216-AEB0-3DFAFE160F20}" sibTransId="{7E26B61A-BF49-4FB4-AD3E-5FA2FEF0CF3F}"/>
    <dgm:cxn modelId="{20837373-CACF-4F03-805A-613C5008BD85}" type="presOf" srcId="{F2F140E8-40D2-4BC0-B895-1F67D6AD3135}" destId="{A6C4B97E-6A03-4AE3-A066-3573018C6E52}" srcOrd="0" destOrd="0" presId="urn:microsoft.com/office/officeart/2005/8/layout/vList2"/>
    <dgm:cxn modelId="{D5FEC254-2EB3-4CF0-825F-F5642AD5B248}" type="presOf" srcId="{3CF107B6-8393-4062-B2D1-8E0A2882EF84}" destId="{97107284-25B3-4CF2-BFC6-001E8071A08C}" srcOrd="0" destOrd="0" presId="urn:microsoft.com/office/officeart/2005/8/layout/vList2"/>
    <dgm:cxn modelId="{AA74DD7E-AB22-43EB-8CAA-00CCFC682FE4}" type="presOf" srcId="{930599FE-5C2F-49BE-B645-E1A6C998005B}" destId="{31D4D913-D497-4B0B-BFC7-6F80A77C5E81}" srcOrd="0" destOrd="0" presId="urn:microsoft.com/office/officeart/2005/8/layout/vList2"/>
    <dgm:cxn modelId="{A2B8107F-CAF2-467D-903E-019EF6E950DA}" srcId="{E81A16EC-624C-4FD5-8E84-399A9FD955AA}" destId="{3CF107B6-8393-4062-B2D1-8E0A2882EF84}" srcOrd="4" destOrd="0" parTransId="{E9F7F8A3-A282-433F-9F5F-AABA9443E08C}" sibTransId="{A852D722-D0D2-4DBF-B0A2-A7ABCC3F521D}"/>
    <dgm:cxn modelId="{BDEFBE80-5355-4E37-930E-244FA94073FE}" type="presOf" srcId="{E81A16EC-624C-4FD5-8E84-399A9FD955AA}" destId="{2B9CDCDE-4ABC-4F48-A7A9-AFEC73BA7242}" srcOrd="0" destOrd="0" presId="urn:microsoft.com/office/officeart/2005/8/layout/vList2"/>
    <dgm:cxn modelId="{CA332D88-40B2-45E0-86D4-D0C595BD5878}" srcId="{E81A16EC-624C-4FD5-8E84-399A9FD955AA}" destId="{930599FE-5C2F-49BE-B645-E1A6C998005B}" srcOrd="2" destOrd="0" parTransId="{3A014873-655C-4F9B-9F8F-CFE60D1E3DDC}" sibTransId="{1B614626-13B5-479F-864A-0FF36F080553}"/>
    <dgm:cxn modelId="{132A8589-E279-4EF5-A096-25464B40444C}" srcId="{E81A16EC-624C-4FD5-8E84-399A9FD955AA}" destId="{F2F140E8-40D2-4BC0-B895-1F67D6AD3135}" srcOrd="1" destOrd="0" parTransId="{A5E7DA65-BAFB-4F70-A736-95B9AFEA6CBD}" sibTransId="{874C7BC7-225B-41B4-83FB-4D77626EC812}"/>
    <dgm:cxn modelId="{39DA3093-4862-409C-86A4-014538448542}" srcId="{E81A16EC-624C-4FD5-8E84-399A9FD955AA}" destId="{93F64603-9B1C-47A8-A18F-3CD78E243696}" srcOrd="0" destOrd="0" parTransId="{17288F03-404A-4DBF-BCAB-0B196FEBEEAD}" sibTransId="{E0649ADF-81D4-414C-8342-D218D8FA542F}"/>
    <dgm:cxn modelId="{6FB04095-8710-473E-ACED-2DA5C598C723}" type="presOf" srcId="{93F64603-9B1C-47A8-A18F-3CD78E243696}" destId="{937479F5-A312-4C20-8FBD-667DB81EA61B}" srcOrd="0" destOrd="0" presId="urn:microsoft.com/office/officeart/2005/8/layout/vList2"/>
    <dgm:cxn modelId="{9161D1D8-9EAF-4D40-B1FE-54AC10A37854}" type="presParOf" srcId="{2B9CDCDE-4ABC-4F48-A7A9-AFEC73BA7242}" destId="{937479F5-A312-4C20-8FBD-667DB81EA61B}" srcOrd="0" destOrd="0" presId="urn:microsoft.com/office/officeart/2005/8/layout/vList2"/>
    <dgm:cxn modelId="{4F924969-5AE1-48A6-9559-C0504E09931E}" type="presParOf" srcId="{2B9CDCDE-4ABC-4F48-A7A9-AFEC73BA7242}" destId="{F32DF84C-C034-468E-B0B2-58CDBC04085D}" srcOrd="1" destOrd="0" presId="urn:microsoft.com/office/officeart/2005/8/layout/vList2"/>
    <dgm:cxn modelId="{19822F16-FCC0-42FF-96E7-DBBAE8E861D4}" type="presParOf" srcId="{2B9CDCDE-4ABC-4F48-A7A9-AFEC73BA7242}" destId="{A6C4B97E-6A03-4AE3-A066-3573018C6E52}" srcOrd="2" destOrd="0" presId="urn:microsoft.com/office/officeart/2005/8/layout/vList2"/>
    <dgm:cxn modelId="{61DB4EE3-EFF4-46CE-BF31-8C290C26DBF2}" type="presParOf" srcId="{2B9CDCDE-4ABC-4F48-A7A9-AFEC73BA7242}" destId="{35911C47-5AB0-4481-B6F3-BDE11302205B}" srcOrd="3" destOrd="0" presId="urn:microsoft.com/office/officeart/2005/8/layout/vList2"/>
    <dgm:cxn modelId="{FC0CE0F5-B207-4086-A149-529C21F94806}" type="presParOf" srcId="{2B9CDCDE-4ABC-4F48-A7A9-AFEC73BA7242}" destId="{31D4D913-D497-4B0B-BFC7-6F80A77C5E81}" srcOrd="4" destOrd="0" presId="urn:microsoft.com/office/officeart/2005/8/layout/vList2"/>
    <dgm:cxn modelId="{440081A1-2FF2-40C6-9B0A-B3570C845C96}" type="presParOf" srcId="{2B9CDCDE-4ABC-4F48-A7A9-AFEC73BA7242}" destId="{F31763D7-ACD3-42B5-A486-6740FA0F781F}" srcOrd="5" destOrd="0" presId="urn:microsoft.com/office/officeart/2005/8/layout/vList2"/>
    <dgm:cxn modelId="{8D96CFB8-ACE8-4CF2-A3F0-97DEE3EA2D29}" type="presParOf" srcId="{2B9CDCDE-4ABC-4F48-A7A9-AFEC73BA7242}" destId="{EE3FDB4E-4798-4DEA-A16C-FCA626DA1534}" srcOrd="6" destOrd="0" presId="urn:microsoft.com/office/officeart/2005/8/layout/vList2"/>
    <dgm:cxn modelId="{E24EE8F8-1BB0-4551-84D4-0C27CEB612B9}" type="presParOf" srcId="{2B9CDCDE-4ABC-4F48-A7A9-AFEC73BA7242}" destId="{B5B8EE0B-69CB-48C8-92AA-DCF418829E76}" srcOrd="7" destOrd="0" presId="urn:microsoft.com/office/officeart/2005/8/layout/vList2"/>
    <dgm:cxn modelId="{2B575201-1F84-4590-8663-E4E52213F56E}" type="presParOf" srcId="{2B9CDCDE-4ABC-4F48-A7A9-AFEC73BA7242}" destId="{97107284-25B3-4CF2-BFC6-001E8071A08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479F5-A312-4C20-8FBD-667DB81EA61B}">
      <dsp:nvSpPr>
        <dsp:cNvPr id="0" name=""/>
        <dsp:cNvSpPr/>
      </dsp:nvSpPr>
      <dsp:spPr>
        <a:xfrm>
          <a:off x="0" y="139294"/>
          <a:ext cx="9500641" cy="7722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latin typeface="Garamond" panose="02020404030301010803"/>
            </a:rPr>
            <a:t>1)If</a:t>
          </a:r>
          <a:r>
            <a:rPr lang="en-US" sz="3300" b="1" kern="1200" dirty="0"/>
            <a:t> x : y = 4 : 3, then (3x + 2y) : (3x −2y) is ______.</a:t>
          </a:r>
          <a:endParaRPr lang="en-US" sz="3300" kern="1200" dirty="0"/>
        </a:p>
      </dsp:txBody>
      <dsp:txXfrm>
        <a:off x="37696" y="176990"/>
        <a:ext cx="9425249" cy="696808"/>
      </dsp:txXfrm>
    </dsp:sp>
    <dsp:sp modelId="{910E0470-6DC0-487D-92AF-B05C3376901A}">
      <dsp:nvSpPr>
        <dsp:cNvPr id="0" name=""/>
        <dsp:cNvSpPr/>
      </dsp:nvSpPr>
      <dsp:spPr>
        <a:xfrm>
          <a:off x="0" y="1006534"/>
          <a:ext cx="9500641" cy="7722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(1)3 : 1</a:t>
          </a:r>
          <a:endParaRPr lang="en-US" sz="3300" kern="1200" dirty="0"/>
        </a:p>
      </dsp:txBody>
      <dsp:txXfrm>
        <a:off x="37696" y="1044230"/>
        <a:ext cx="9425249" cy="696808"/>
      </dsp:txXfrm>
    </dsp:sp>
    <dsp:sp modelId="{52D3D075-2755-4A1F-95D6-9C5ACADCAAF9}">
      <dsp:nvSpPr>
        <dsp:cNvPr id="0" name=""/>
        <dsp:cNvSpPr/>
      </dsp:nvSpPr>
      <dsp:spPr>
        <a:xfrm>
          <a:off x="0" y="1873775"/>
          <a:ext cx="9500641" cy="7722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(2)1 : 3</a:t>
          </a:r>
          <a:endParaRPr lang="en-US" sz="3300" kern="1200" dirty="0"/>
        </a:p>
      </dsp:txBody>
      <dsp:txXfrm>
        <a:off x="37696" y="1911471"/>
        <a:ext cx="9425249" cy="696808"/>
      </dsp:txXfrm>
    </dsp:sp>
    <dsp:sp modelId="{DCB6862E-184C-4611-9D70-4379BEC603E9}">
      <dsp:nvSpPr>
        <dsp:cNvPr id="0" name=""/>
        <dsp:cNvSpPr/>
      </dsp:nvSpPr>
      <dsp:spPr>
        <a:xfrm>
          <a:off x="0" y="2741015"/>
          <a:ext cx="9500641" cy="7722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(3)9 : 1</a:t>
          </a:r>
          <a:endParaRPr lang="en-US" sz="3300" kern="1200" dirty="0"/>
        </a:p>
      </dsp:txBody>
      <dsp:txXfrm>
        <a:off x="37696" y="2778711"/>
        <a:ext cx="9425249" cy="696808"/>
      </dsp:txXfrm>
    </dsp:sp>
    <dsp:sp modelId="{48AEBA0B-7DF3-4E63-8015-B48ABDDDA242}">
      <dsp:nvSpPr>
        <dsp:cNvPr id="0" name=""/>
        <dsp:cNvSpPr/>
      </dsp:nvSpPr>
      <dsp:spPr>
        <a:xfrm>
          <a:off x="0" y="3608255"/>
          <a:ext cx="9500641" cy="7722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(4)1 : 9</a:t>
          </a:r>
          <a:endParaRPr lang="en-US" sz="3300" kern="1200" dirty="0"/>
        </a:p>
      </dsp:txBody>
      <dsp:txXfrm>
        <a:off x="37696" y="3645951"/>
        <a:ext cx="9425249" cy="6968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479F5-A312-4C20-8FBD-667DB81EA61B}">
      <dsp:nvSpPr>
        <dsp:cNvPr id="0" name=""/>
        <dsp:cNvSpPr/>
      </dsp:nvSpPr>
      <dsp:spPr>
        <a:xfrm>
          <a:off x="0" y="48316"/>
          <a:ext cx="9899224" cy="10998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Garamond" panose="02020404030301010803"/>
            </a:rPr>
            <a:t>10)</a:t>
          </a:r>
          <a:r>
            <a:rPr lang="en-US" sz="2000" b="1" kern="1200" dirty="0"/>
            <a:t>In a bag there are certain number of coins of the denominations </a:t>
          </a:r>
          <a:r>
            <a:rPr lang="en-US" sz="2000" b="1" kern="1200" dirty="0">
              <a:latin typeface="Garamond" panose="02020404030301010803"/>
            </a:rPr>
            <a:t>₹</a:t>
          </a:r>
          <a:r>
            <a:rPr lang="en-US" sz="2000" b="1" kern="1200" dirty="0"/>
            <a:t>1, </a:t>
          </a:r>
          <a:r>
            <a:rPr lang="en-US" sz="2000" b="1" kern="1200" dirty="0">
              <a:latin typeface="Calibri"/>
              <a:ea typeface="Calibri"/>
              <a:cs typeface="Calibri"/>
            </a:rPr>
            <a:t>₹</a:t>
          </a:r>
          <a:r>
            <a:rPr lang="en-US" sz="2000" b="1" kern="1200" dirty="0"/>
            <a:t>2 and </a:t>
          </a:r>
          <a:r>
            <a:rPr lang="en-US" sz="2000" b="1" kern="1200" dirty="0">
              <a:latin typeface="Calibri"/>
              <a:ea typeface="Calibri"/>
              <a:cs typeface="Calibri"/>
            </a:rPr>
            <a:t>₹</a:t>
          </a:r>
          <a:r>
            <a:rPr lang="en-US" sz="2000" b="1" kern="1200" dirty="0"/>
            <a:t>5 in the ratio of 5 : 7 : 9 respectively. If the total value of the coins in the bag is </a:t>
          </a:r>
          <a:r>
            <a:rPr lang="en-US" sz="2000" b="1" kern="1200" dirty="0">
              <a:latin typeface="Calibri"/>
              <a:ea typeface="Calibri"/>
              <a:cs typeface="Calibri"/>
            </a:rPr>
            <a:t>₹</a:t>
          </a:r>
          <a:r>
            <a:rPr lang="en-US" sz="2000" b="1" kern="1200" dirty="0"/>
            <a:t>192, find the number of </a:t>
          </a:r>
          <a:r>
            <a:rPr lang="en-US" sz="2000" b="1" kern="1200" dirty="0">
              <a:latin typeface="Calibri"/>
              <a:ea typeface="Calibri"/>
              <a:cs typeface="Calibri"/>
            </a:rPr>
            <a:t>₹</a:t>
          </a:r>
          <a:r>
            <a:rPr lang="en-US" sz="2000" b="1" kern="1200" dirty="0"/>
            <a:t>1 coins in the bag</a:t>
          </a:r>
          <a:r>
            <a:rPr lang="en-US" sz="2000" b="1" kern="1200" dirty="0">
              <a:latin typeface="Garamond" panose="02020404030301010803"/>
            </a:rPr>
            <a:t>.</a:t>
          </a:r>
        </a:p>
      </dsp:txBody>
      <dsp:txXfrm>
        <a:off x="53688" y="102004"/>
        <a:ext cx="9791848" cy="992424"/>
      </dsp:txXfrm>
    </dsp:sp>
    <dsp:sp modelId="{5DACF8C6-B32B-4D11-B436-667330059DE9}">
      <dsp:nvSpPr>
        <dsp:cNvPr id="0" name=""/>
        <dsp:cNvSpPr/>
      </dsp:nvSpPr>
      <dsp:spPr>
        <a:xfrm>
          <a:off x="0" y="1205716"/>
          <a:ext cx="9899224" cy="10998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Garamond" panose="02020404030301010803"/>
            </a:rPr>
            <a:t>(1)5</a:t>
          </a:r>
        </a:p>
      </dsp:txBody>
      <dsp:txXfrm>
        <a:off x="53688" y="1259404"/>
        <a:ext cx="9791848" cy="992424"/>
      </dsp:txXfrm>
    </dsp:sp>
    <dsp:sp modelId="{73A47EC2-8F87-4870-8EC2-C34DB60C67EC}">
      <dsp:nvSpPr>
        <dsp:cNvPr id="0" name=""/>
        <dsp:cNvSpPr/>
      </dsp:nvSpPr>
      <dsp:spPr>
        <a:xfrm>
          <a:off x="0" y="2363116"/>
          <a:ext cx="9899224" cy="10998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Garamond" panose="02020404030301010803"/>
            </a:rPr>
            <a:t>(2)10</a:t>
          </a:r>
        </a:p>
      </dsp:txBody>
      <dsp:txXfrm>
        <a:off x="53688" y="2416804"/>
        <a:ext cx="9791848" cy="992424"/>
      </dsp:txXfrm>
    </dsp:sp>
    <dsp:sp modelId="{D1A9D59C-B72D-42E3-B6B5-87C6294BD805}">
      <dsp:nvSpPr>
        <dsp:cNvPr id="0" name=""/>
        <dsp:cNvSpPr/>
      </dsp:nvSpPr>
      <dsp:spPr>
        <a:xfrm>
          <a:off x="0" y="3520517"/>
          <a:ext cx="9899224" cy="10998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Garamond" panose="02020404030301010803"/>
            </a:rPr>
            <a:t>(3)15</a:t>
          </a:r>
        </a:p>
      </dsp:txBody>
      <dsp:txXfrm>
        <a:off x="53688" y="3574205"/>
        <a:ext cx="9791848" cy="992424"/>
      </dsp:txXfrm>
    </dsp:sp>
    <dsp:sp modelId="{125F39AB-2651-4F7A-999E-EBBE96384E5D}">
      <dsp:nvSpPr>
        <dsp:cNvPr id="0" name=""/>
        <dsp:cNvSpPr/>
      </dsp:nvSpPr>
      <dsp:spPr>
        <a:xfrm>
          <a:off x="0" y="4677917"/>
          <a:ext cx="9899224" cy="10998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Garamond" panose="02020404030301010803"/>
            </a:rPr>
            <a:t>(4)20</a:t>
          </a:r>
          <a:endParaRPr lang="en-US" sz="2000" b="1" kern="1200" dirty="0"/>
        </a:p>
      </dsp:txBody>
      <dsp:txXfrm>
        <a:off x="53688" y="4731605"/>
        <a:ext cx="9791848" cy="9924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479F5-A312-4C20-8FBD-667DB81EA61B}">
      <dsp:nvSpPr>
        <dsp:cNvPr id="0" name=""/>
        <dsp:cNvSpPr/>
      </dsp:nvSpPr>
      <dsp:spPr>
        <a:xfrm>
          <a:off x="0" y="801214"/>
          <a:ext cx="9899224" cy="725399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>
              <a:latin typeface="Garamond" panose="02020404030301010803"/>
            </a:rPr>
            <a:t>11)</a:t>
          </a:r>
          <a:r>
            <a:rPr lang="en-US" sz="3100" b="1" kern="1200" dirty="0"/>
            <a:t>Find the fourth proportion of the numbers 18, 6 and 9</a:t>
          </a:r>
          <a:r>
            <a:rPr lang="en-US" sz="3100" b="1" kern="1200" dirty="0">
              <a:latin typeface="Garamond" panose="02020404030301010803"/>
            </a:rPr>
            <a:t>.</a:t>
          </a:r>
        </a:p>
      </dsp:txBody>
      <dsp:txXfrm>
        <a:off x="35411" y="836625"/>
        <a:ext cx="9828402" cy="654577"/>
      </dsp:txXfrm>
    </dsp:sp>
    <dsp:sp modelId="{2E9B747E-9209-4D2F-9D8D-350ED83C6FB7}">
      <dsp:nvSpPr>
        <dsp:cNvPr id="0" name=""/>
        <dsp:cNvSpPr/>
      </dsp:nvSpPr>
      <dsp:spPr>
        <a:xfrm>
          <a:off x="0" y="1615894"/>
          <a:ext cx="9899224" cy="725399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>
              <a:latin typeface="Garamond" panose="02020404030301010803"/>
            </a:rPr>
            <a:t>(1)4</a:t>
          </a:r>
          <a:endParaRPr lang="en-US" sz="3100" b="1" kern="1200" dirty="0"/>
        </a:p>
      </dsp:txBody>
      <dsp:txXfrm>
        <a:off x="35411" y="1651305"/>
        <a:ext cx="9828402" cy="654577"/>
      </dsp:txXfrm>
    </dsp:sp>
    <dsp:sp modelId="{02E7BE48-C927-41C4-9D5D-7588AD41F9EB}">
      <dsp:nvSpPr>
        <dsp:cNvPr id="0" name=""/>
        <dsp:cNvSpPr/>
      </dsp:nvSpPr>
      <dsp:spPr>
        <a:xfrm>
          <a:off x="0" y="2430574"/>
          <a:ext cx="9899224" cy="725399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>
              <a:latin typeface="Garamond" panose="02020404030301010803"/>
            </a:rPr>
            <a:t>(2)3</a:t>
          </a:r>
        </a:p>
      </dsp:txBody>
      <dsp:txXfrm>
        <a:off x="35411" y="2465985"/>
        <a:ext cx="9828402" cy="654577"/>
      </dsp:txXfrm>
    </dsp:sp>
    <dsp:sp modelId="{5C359EB2-35AE-4EFB-97AC-2503F3966762}">
      <dsp:nvSpPr>
        <dsp:cNvPr id="0" name=""/>
        <dsp:cNvSpPr/>
      </dsp:nvSpPr>
      <dsp:spPr>
        <a:xfrm>
          <a:off x="0" y="3245254"/>
          <a:ext cx="9899224" cy="725399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>
              <a:latin typeface="Garamond" panose="02020404030301010803"/>
            </a:rPr>
            <a:t>(3)4.5</a:t>
          </a:r>
        </a:p>
      </dsp:txBody>
      <dsp:txXfrm>
        <a:off x="35411" y="3280665"/>
        <a:ext cx="9828402" cy="654577"/>
      </dsp:txXfrm>
    </dsp:sp>
    <dsp:sp modelId="{5D5656CD-62D4-42F9-BECA-3DD30E4B37D9}">
      <dsp:nvSpPr>
        <dsp:cNvPr id="0" name=""/>
        <dsp:cNvSpPr/>
      </dsp:nvSpPr>
      <dsp:spPr>
        <a:xfrm>
          <a:off x="0" y="4059934"/>
          <a:ext cx="9899224" cy="725399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>
              <a:latin typeface="Garamond" panose="02020404030301010803"/>
            </a:rPr>
            <a:t>(4)12</a:t>
          </a:r>
          <a:endParaRPr lang="en-US" sz="3100" b="1" kern="1200" dirty="0"/>
        </a:p>
      </dsp:txBody>
      <dsp:txXfrm>
        <a:off x="35411" y="4095345"/>
        <a:ext cx="9828402" cy="65457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479F5-A312-4C20-8FBD-667DB81EA61B}">
      <dsp:nvSpPr>
        <dsp:cNvPr id="0" name=""/>
        <dsp:cNvSpPr/>
      </dsp:nvSpPr>
      <dsp:spPr>
        <a:xfrm>
          <a:off x="0" y="408634"/>
          <a:ext cx="9899224" cy="89856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Garamond" panose="02020404030301010803"/>
            </a:rPr>
            <a:t>12)X</a:t>
          </a:r>
          <a:r>
            <a:rPr lang="en-US" sz="2400" b="1" kern="1200" dirty="0"/>
            <a:t> varies directly with the square of Y and inversely with the cube of Z. If Y = 6 and Z = 3, then X = 4. Find the value of X when Y =8 and Z = 4</a:t>
          </a:r>
          <a:r>
            <a:rPr lang="en-US" sz="2400" b="1" kern="1200" dirty="0">
              <a:latin typeface="Garamond" panose="02020404030301010803"/>
            </a:rPr>
            <a:t>.</a:t>
          </a:r>
        </a:p>
      </dsp:txBody>
      <dsp:txXfrm>
        <a:off x="43864" y="452498"/>
        <a:ext cx="9811496" cy="810832"/>
      </dsp:txXfrm>
    </dsp:sp>
    <dsp:sp modelId="{346B8EB0-F427-4A34-955B-D7FAD9D02BFE}">
      <dsp:nvSpPr>
        <dsp:cNvPr id="0" name=""/>
        <dsp:cNvSpPr/>
      </dsp:nvSpPr>
      <dsp:spPr>
        <a:xfrm>
          <a:off x="0" y="1376314"/>
          <a:ext cx="9899224" cy="89856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Garamond" panose="02020404030301010803"/>
            </a:rPr>
            <a:t>(1)1</a:t>
          </a:r>
          <a:endParaRPr lang="en-US" sz="2400" b="1" kern="1200" dirty="0"/>
        </a:p>
      </dsp:txBody>
      <dsp:txXfrm>
        <a:off x="43864" y="1420178"/>
        <a:ext cx="9811496" cy="810832"/>
      </dsp:txXfrm>
    </dsp:sp>
    <dsp:sp modelId="{51B13726-127B-43EB-B0F2-570C4C2EDE0D}">
      <dsp:nvSpPr>
        <dsp:cNvPr id="0" name=""/>
        <dsp:cNvSpPr/>
      </dsp:nvSpPr>
      <dsp:spPr>
        <a:xfrm>
          <a:off x="0" y="2343994"/>
          <a:ext cx="9899224" cy="89856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Garamond" panose="02020404030301010803"/>
            </a:rPr>
            <a:t>(2)2</a:t>
          </a:r>
        </a:p>
      </dsp:txBody>
      <dsp:txXfrm>
        <a:off x="43864" y="2387858"/>
        <a:ext cx="9811496" cy="810832"/>
      </dsp:txXfrm>
    </dsp:sp>
    <dsp:sp modelId="{068B5200-637D-42F7-80A3-9FC5AFD21B13}">
      <dsp:nvSpPr>
        <dsp:cNvPr id="0" name=""/>
        <dsp:cNvSpPr/>
      </dsp:nvSpPr>
      <dsp:spPr>
        <a:xfrm>
          <a:off x="0" y="3311674"/>
          <a:ext cx="9899224" cy="89856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Garamond" panose="02020404030301010803"/>
            </a:rPr>
            <a:t>(3)3</a:t>
          </a:r>
        </a:p>
      </dsp:txBody>
      <dsp:txXfrm>
        <a:off x="43864" y="3355538"/>
        <a:ext cx="9811496" cy="810832"/>
      </dsp:txXfrm>
    </dsp:sp>
    <dsp:sp modelId="{6653B07F-8502-4AF5-A2E5-3FE0237FFE77}">
      <dsp:nvSpPr>
        <dsp:cNvPr id="0" name=""/>
        <dsp:cNvSpPr/>
      </dsp:nvSpPr>
      <dsp:spPr>
        <a:xfrm>
          <a:off x="0" y="4279354"/>
          <a:ext cx="9899224" cy="89856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Garamond" panose="02020404030301010803"/>
            </a:rPr>
            <a:t>(4)4</a:t>
          </a:r>
          <a:endParaRPr lang="en-US" sz="2400" b="1" kern="1200" dirty="0"/>
        </a:p>
      </dsp:txBody>
      <dsp:txXfrm>
        <a:off x="43864" y="4323218"/>
        <a:ext cx="9811496" cy="810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479F5-A312-4C20-8FBD-667DB81EA61B}">
      <dsp:nvSpPr>
        <dsp:cNvPr id="0" name=""/>
        <dsp:cNvSpPr/>
      </dsp:nvSpPr>
      <dsp:spPr>
        <a:xfrm>
          <a:off x="0" y="396335"/>
          <a:ext cx="9500641" cy="678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Garamond" panose="02020404030301010803"/>
            </a:rPr>
            <a:t>2)If</a:t>
          </a:r>
          <a:r>
            <a:rPr lang="en-US" sz="2900" b="1" kern="1200" dirty="0"/>
            <a:t> </a:t>
          </a:r>
          <a:r>
            <a:rPr lang="en-US" sz="2900" b="1" kern="1200" dirty="0">
              <a:latin typeface="Garamond" panose="02020404030301010803"/>
            </a:rPr>
            <a:t>2x=3y=4z</a:t>
          </a:r>
          <a:r>
            <a:rPr lang="en-US" sz="2900" b="1" kern="1200" dirty="0"/>
            <a:t>,then find the value of </a:t>
          </a:r>
          <a:r>
            <a:rPr lang="en-US" sz="2900" b="1" kern="1200" dirty="0">
              <a:latin typeface="Garamond" panose="02020404030301010803"/>
            </a:rPr>
            <a:t>2x+3y+4z/3x</a:t>
          </a:r>
          <a:r>
            <a:rPr lang="en-US" sz="2900" b="1" kern="1200" dirty="0"/>
            <a:t>+</a:t>
          </a:r>
          <a:r>
            <a:rPr lang="en-US" sz="2900" b="1" kern="1200" dirty="0">
              <a:latin typeface="Garamond" panose="02020404030301010803"/>
            </a:rPr>
            <a:t>4y</a:t>
          </a:r>
          <a:r>
            <a:rPr lang="en-US" sz="2900" b="1" kern="1200" dirty="0"/>
            <a:t>−</a:t>
          </a:r>
          <a:r>
            <a:rPr lang="en-US" sz="2900" b="1" kern="1200" dirty="0">
              <a:latin typeface="Garamond" panose="02020404030301010803"/>
            </a:rPr>
            <a:t>2z</a:t>
          </a:r>
          <a:endParaRPr lang="en-US" sz="2900" b="0" kern="1200" dirty="0"/>
        </a:p>
      </dsp:txBody>
      <dsp:txXfrm>
        <a:off x="33127" y="429462"/>
        <a:ext cx="9434387" cy="612346"/>
      </dsp:txXfrm>
    </dsp:sp>
    <dsp:sp modelId="{910E0470-6DC0-487D-92AF-B05C3376901A}">
      <dsp:nvSpPr>
        <dsp:cNvPr id="0" name=""/>
        <dsp:cNvSpPr/>
      </dsp:nvSpPr>
      <dsp:spPr>
        <a:xfrm>
          <a:off x="0" y="1158455"/>
          <a:ext cx="9500641" cy="678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(1)3 : </a:t>
          </a:r>
          <a:r>
            <a:rPr lang="en-US" sz="2900" b="1" kern="1200" dirty="0">
              <a:latin typeface="Garamond" panose="02020404030301010803"/>
            </a:rPr>
            <a:t>4</a:t>
          </a:r>
          <a:endParaRPr lang="en-US" sz="2900" b="1" kern="1200" dirty="0"/>
        </a:p>
      </dsp:txBody>
      <dsp:txXfrm>
        <a:off x="33127" y="1191582"/>
        <a:ext cx="9434387" cy="612346"/>
      </dsp:txXfrm>
    </dsp:sp>
    <dsp:sp modelId="{52D3D075-2755-4A1F-95D6-9C5ACADCAAF9}">
      <dsp:nvSpPr>
        <dsp:cNvPr id="0" name=""/>
        <dsp:cNvSpPr/>
      </dsp:nvSpPr>
      <dsp:spPr>
        <a:xfrm>
          <a:off x="0" y="1920575"/>
          <a:ext cx="9500641" cy="678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(</a:t>
          </a:r>
          <a:r>
            <a:rPr lang="en-US" sz="2900" b="1" kern="1200" dirty="0">
              <a:latin typeface="Garamond" panose="02020404030301010803"/>
            </a:rPr>
            <a:t>2)4</a:t>
          </a:r>
          <a:r>
            <a:rPr lang="en-US" sz="2900" b="1" kern="1200" dirty="0"/>
            <a:t> : 3</a:t>
          </a:r>
          <a:endParaRPr lang="en-US" sz="2900" kern="1200" dirty="0"/>
        </a:p>
      </dsp:txBody>
      <dsp:txXfrm>
        <a:off x="33127" y="1953702"/>
        <a:ext cx="9434387" cy="612346"/>
      </dsp:txXfrm>
    </dsp:sp>
    <dsp:sp modelId="{DCB6862E-184C-4611-9D70-4379BEC603E9}">
      <dsp:nvSpPr>
        <dsp:cNvPr id="0" name=""/>
        <dsp:cNvSpPr/>
      </dsp:nvSpPr>
      <dsp:spPr>
        <a:xfrm>
          <a:off x="0" y="2682695"/>
          <a:ext cx="9500641" cy="678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(3)9 : </a:t>
          </a:r>
          <a:r>
            <a:rPr lang="en-US" sz="2900" b="1" kern="1200" dirty="0">
              <a:latin typeface="Garamond" panose="02020404030301010803"/>
            </a:rPr>
            <a:t>7</a:t>
          </a:r>
          <a:endParaRPr lang="en-US" sz="2900" b="1" kern="1200" dirty="0"/>
        </a:p>
      </dsp:txBody>
      <dsp:txXfrm>
        <a:off x="33127" y="2715822"/>
        <a:ext cx="9434387" cy="612346"/>
      </dsp:txXfrm>
    </dsp:sp>
    <dsp:sp modelId="{48AEBA0B-7DF3-4E63-8015-B48ABDDDA242}">
      <dsp:nvSpPr>
        <dsp:cNvPr id="0" name=""/>
        <dsp:cNvSpPr/>
      </dsp:nvSpPr>
      <dsp:spPr>
        <a:xfrm>
          <a:off x="0" y="3444815"/>
          <a:ext cx="9500641" cy="678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(</a:t>
          </a:r>
          <a:r>
            <a:rPr lang="en-US" sz="2900" b="1" kern="1200" dirty="0">
              <a:latin typeface="Garamond" panose="02020404030301010803"/>
            </a:rPr>
            <a:t>4)7</a:t>
          </a:r>
          <a:r>
            <a:rPr lang="en-US" sz="2900" b="1" kern="1200" dirty="0"/>
            <a:t> : 9</a:t>
          </a:r>
          <a:endParaRPr lang="en-US" sz="2900" kern="1200" dirty="0"/>
        </a:p>
      </dsp:txBody>
      <dsp:txXfrm>
        <a:off x="33127" y="3477942"/>
        <a:ext cx="9434387" cy="6123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479F5-A312-4C20-8FBD-667DB81EA61B}">
      <dsp:nvSpPr>
        <dsp:cNvPr id="0" name=""/>
        <dsp:cNvSpPr/>
      </dsp:nvSpPr>
      <dsp:spPr>
        <a:xfrm>
          <a:off x="0" y="15275"/>
          <a:ext cx="9500641" cy="678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Garamond" panose="02020404030301010803"/>
            </a:rPr>
            <a:t>3)If</a:t>
          </a:r>
          <a:r>
            <a:rPr lang="en-US" sz="2900" b="1" kern="1200" dirty="0"/>
            <a:t> a : b = 2 : 3 and b : c = 5 : 7, find a : b : c</a:t>
          </a:r>
          <a:r>
            <a:rPr lang="en-US" sz="2900" b="1" kern="1200" dirty="0">
              <a:latin typeface="Garamond" panose="02020404030301010803"/>
            </a:rPr>
            <a:t>.</a:t>
          </a:r>
        </a:p>
      </dsp:txBody>
      <dsp:txXfrm>
        <a:off x="33127" y="48402"/>
        <a:ext cx="9434387" cy="612346"/>
      </dsp:txXfrm>
    </dsp:sp>
    <dsp:sp modelId="{F83556F5-6F9A-477F-B059-2191506BEC70}">
      <dsp:nvSpPr>
        <dsp:cNvPr id="0" name=""/>
        <dsp:cNvSpPr/>
      </dsp:nvSpPr>
      <dsp:spPr>
        <a:xfrm>
          <a:off x="0" y="777395"/>
          <a:ext cx="9500641" cy="678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Garamond" panose="02020404030301010803"/>
            </a:rPr>
            <a:t>(</a:t>
          </a:r>
          <a:r>
            <a:rPr lang="en-US" sz="2900" b="1" kern="1200" dirty="0"/>
            <a:t>1)10 : 15 : </a:t>
          </a:r>
          <a:r>
            <a:rPr lang="en-US" sz="2900" b="1" kern="1200" dirty="0">
              <a:latin typeface="Garamond" panose="02020404030301010803"/>
            </a:rPr>
            <a:t>21</a:t>
          </a:r>
        </a:p>
      </dsp:txBody>
      <dsp:txXfrm>
        <a:off x="33127" y="810522"/>
        <a:ext cx="9434387" cy="612346"/>
      </dsp:txXfrm>
    </dsp:sp>
    <dsp:sp modelId="{BCF782B8-60F5-4CFE-871D-F1CB94A08ACF}">
      <dsp:nvSpPr>
        <dsp:cNvPr id="0" name=""/>
        <dsp:cNvSpPr/>
      </dsp:nvSpPr>
      <dsp:spPr>
        <a:xfrm>
          <a:off x="0" y="1539515"/>
          <a:ext cx="9500641" cy="678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Garamond" panose="02020404030301010803"/>
            </a:rPr>
            <a:t>(2)10</a:t>
          </a:r>
          <a:r>
            <a:rPr lang="en-US" sz="2900" b="1" kern="1200" dirty="0"/>
            <a:t> : 21 : </a:t>
          </a:r>
          <a:r>
            <a:rPr lang="en-US" sz="2900" b="1" kern="1200" dirty="0">
              <a:latin typeface="Garamond" panose="02020404030301010803"/>
            </a:rPr>
            <a:t>15</a:t>
          </a:r>
        </a:p>
      </dsp:txBody>
      <dsp:txXfrm>
        <a:off x="33127" y="1572642"/>
        <a:ext cx="9434387" cy="612346"/>
      </dsp:txXfrm>
    </dsp:sp>
    <dsp:sp modelId="{77FF6AE5-7BEA-45DC-A350-BC0A29BA8253}">
      <dsp:nvSpPr>
        <dsp:cNvPr id="0" name=""/>
        <dsp:cNvSpPr/>
      </dsp:nvSpPr>
      <dsp:spPr>
        <a:xfrm>
          <a:off x="0" y="2301635"/>
          <a:ext cx="9500641" cy="678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Garamond" panose="02020404030301010803"/>
            </a:rPr>
            <a:t>(3)9</a:t>
          </a:r>
          <a:r>
            <a:rPr lang="en-US" sz="2900" b="1" kern="1200" dirty="0"/>
            <a:t> : 12 : </a:t>
          </a:r>
          <a:r>
            <a:rPr lang="en-US" sz="2900" b="1" kern="1200" dirty="0">
              <a:latin typeface="Garamond" panose="02020404030301010803"/>
            </a:rPr>
            <a:t>14</a:t>
          </a:r>
        </a:p>
      </dsp:txBody>
      <dsp:txXfrm>
        <a:off x="33127" y="2334762"/>
        <a:ext cx="9434387" cy="612346"/>
      </dsp:txXfrm>
    </dsp:sp>
    <dsp:sp modelId="{C06ABF10-DFC6-4308-B164-71802C009E46}">
      <dsp:nvSpPr>
        <dsp:cNvPr id="0" name=""/>
        <dsp:cNvSpPr/>
      </dsp:nvSpPr>
      <dsp:spPr>
        <a:xfrm>
          <a:off x="0" y="3063755"/>
          <a:ext cx="9500641" cy="678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Garamond" panose="02020404030301010803"/>
            </a:rPr>
            <a:t>(4)12</a:t>
          </a:r>
          <a:r>
            <a:rPr lang="en-US" sz="2900" b="1" kern="1200" dirty="0"/>
            <a:t> : 7: </a:t>
          </a:r>
          <a:r>
            <a:rPr lang="en-US" sz="2900" b="1" kern="1200" dirty="0">
              <a:latin typeface="Garamond" panose="02020404030301010803"/>
            </a:rPr>
            <a:t>18</a:t>
          </a:r>
        </a:p>
      </dsp:txBody>
      <dsp:txXfrm>
        <a:off x="33127" y="3096882"/>
        <a:ext cx="9434387" cy="612346"/>
      </dsp:txXfrm>
    </dsp:sp>
    <dsp:sp modelId="{4BDFEFA1-FE3B-48CB-B254-B6977F5D01B6}">
      <dsp:nvSpPr>
        <dsp:cNvPr id="0" name=""/>
        <dsp:cNvSpPr/>
      </dsp:nvSpPr>
      <dsp:spPr>
        <a:xfrm>
          <a:off x="0" y="3825875"/>
          <a:ext cx="9500641" cy="678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Garamond" panose="02020404030301010803"/>
            </a:rPr>
            <a:t>(5)10</a:t>
          </a:r>
          <a:r>
            <a:rPr lang="en-US" sz="2900" b="1" kern="1200" dirty="0"/>
            <a:t> : 21 : 14</a:t>
          </a:r>
        </a:p>
      </dsp:txBody>
      <dsp:txXfrm>
        <a:off x="33127" y="3859002"/>
        <a:ext cx="9434387" cy="612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479F5-A312-4C20-8FBD-667DB81EA61B}">
      <dsp:nvSpPr>
        <dsp:cNvPr id="0" name=""/>
        <dsp:cNvSpPr/>
      </dsp:nvSpPr>
      <dsp:spPr>
        <a:xfrm>
          <a:off x="0" y="15275"/>
          <a:ext cx="9500641" cy="678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Garamond" panose="02020404030301010803"/>
            </a:rPr>
            <a:t>4)</a:t>
          </a:r>
          <a:r>
            <a:rPr lang="en-US" sz="2900" b="1" kern="1200" dirty="0"/>
            <a:t>If a : b = 1 : 2, b : c = 4 : 3 and c : d = 1 : 5, find a : d</a:t>
          </a:r>
          <a:r>
            <a:rPr lang="en-US" sz="2900" b="1" kern="1200" dirty="0">
              <a:latin typeface="Garamond" panose="02020404030301010803"/>
            </a:rPr>
            <a:t>.</a:t>
          </a:r>
        </a:p>
      </dsp:txBody>
      <dsp:txXfrm>
        <a:off x="33127" y="48402"/>
        <a:ext cx="9434387" cy="612346"/>
      </dsp:txXfrm>
    </dsp:sp>
    <dsp:sp modelId="{61A73F12-4728-41C4-941C-1AAB0B87DDD4}">
      <dsp:nvSpPr>
        <dsp:cNvPr id="0" name=""/>
        <dsp:cNvSpPr/>
      </dsp:nvSpPr>
      <dsp:spPr>
        <a:xfrm>
          <a:off x="0" y="777395"/>
          <a:ext cx="9500641" cy="678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Garamond" panose="02020404030301010803"/>
            </a:rPr>
            <a:t>(</a:t>
          </a:r>
          <a:r>
            <a:rPr lang="en-US" sz="2900" b="1" kern="1200" dirty="0"/>
            <a:t>1)4 : </a:t>
          </a:r>
          <a:r>
            <a:rPr lang="en-US" sz="2900" b="1" kern="1200" dirty="0">
              <a:latin typeface="Garamond" panose="02020404030301010803"/>
            </a:rPr>
            <a:t>3</a:t>
          </a:r>
        </a:p>
      </dsp:txBody>
      <dsp:txXfrm>
        <a:off x="33127" y="810522"/>
        <a:ext cx="9434387" cy="612346"/>
      </dsp:txXfrm>
    </dsp:sp>
    <dsp:sp modelId="{8AF449F1-854E-403C-BE3E-E21527022874}">
      <dsp:nvSpPr>
        <dsp:cNvPr id="0" name=""/>
        <dsp:cNvSpPr/>
      </dsp:nvSpPr>
      <dsp:spPr>
        <a:xfrm>
          <a:off x="0" y="1539515"/>
          <a:ext cx="9500641" cy="678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Garamond" panose="02020404030301010803"/>
            </a:rPr>
            <a:t>(2)2</a:t>
          </a:r>
          <a:r>
            <a:rPr lang="en-US" sz="2900" b="1" kern="1200" dirty="0"/>
            <a:t> : </a:t>
          </a:r>
          <a:r>
            <a:rPr lang="en-US" sz="2900" b="1" kern="1200" dirty="0">
              <a:latin typeface="Garamond" panose="02020404030301010803"/>
            </a:rPr>
            <a:t>3</a:t>
          </a:r>
        </a:p>
      </dsp:txBody>
      <dsp:txXfrm>
        <a:off x="33127" y="1572642"/>
        <a:ext cx="9434387" cy="612346"/>
      </dsp:txXfrm>
    </dsp:sp>
    <dsp:sp modelId="{7D2F3E11-9579-47E2-A0C3-46861CFA005D}">
      <dsp:nvSpPr>
        <dsp:cNvPr id="0" name=""/>
        <dsp:cNvSpPr/>
      </dsp:nvSpPr>
      <dsp:spPr>
        <a:xfrm>
          <a:off x="0" y="2301635"/>
          <a:ext cx="9500641" cy="678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Garamond" panose="02020404030301010803"/>
            </a:rPr>
            <a:t>(3)2</a:t>
          </a:r>
          <a:r>
            <a:rPr lang="en-US" sz="2900" b="1" kern="1200" dirty="0"/>
            <a:t> : </a:t>
          </a:r>
          <a:r>
            <a:rPr lang="en-US" sz="2900" b="1" kern="1200" dirty="0">
              <a:latin typeface="Garamond" panose="02020404030301010803"/>
            </a:rPr>
            <a:t>5</a:t>
          </a:r>
        </a:p>
      </dsp:txBody>
      <dsp:txXfrm>
        <a:off x="33127" y="2334762"/>
        <a:ext cx="9434387" cy="612346"/>
      </dsp:txXfrm>
    </dsp:sp>
    <dsp:sp modelId="{95D1E11B-CA9A-49B1-BF52-AC0307C6A3E8}">
      <dsp:nvSpPr>
        <dsp:cNvPr id="0" name=""/>
        <dsp:cNvSpPr/>
      </dsp:nvSpPr>
      <dsp:spPr>
        <a:xfrm>
          <a:off x="0" y="3063755"/>
          <a:ext cx="9500641" cy="678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Garamond" panose="02020404030301010803"/>
            </a:rPr>
            <a:t>(4)2</a:t>
          </a:r>
          <a:r>
            <a:rPr lang="en-US" sz="2900" b="1" kern="1200" dirty="0"/>
            <a:t> : </a:t>
          </a:r>
          <a:r>
            <a:rPr lang="en-US" sz="2900" b="1" kern="1200" dirty="0">
              <a:latin typeface="Garamond" panose="02020404030301010803"/>
            </a:rPr>
            <a:t>15</a:t>
          </a:r>
        </a:p>
      </dsp:txBody>
      <dsp:txXfrm>
        <a:off x="33127" y="3096882"/>
        <a:ext cx="9434387" cy="612346"/>
      </dsp:txXfrm>
    </dsp:sp>
    <dsp:sp modelId="{B808FB4C-9BC5-4DD6-AE78-904E8F0F1CFB}">
      <dsp:nvSpPr>
        <dsp:cNvPr id="0" name=""/>
        <dsp:cNvSpPr/>
      </dsp:nvSpPr>
      <dsp:spPr>
        <a:xfrm>
          <a:off x="0" y="3825875"/>
          <a:ext cx="9500641" cy="678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Garamond" panose="02020404030301010803"/>
            </a:rPr>
            <a:t>(5)1</a:t>
          </a:r>
          <a:r>
            <a:rPr lang="en-US" sz="2900" b="1" kern="1200" dirty="0"/>
            <a:t> : 5</a:t>
          </a:r>
        </a:p>
      </dsp:txBody>
      <dsp:txXfrm>
        <a:off x="33127" y="3859002"/>
        <a:ext cx="9434387" cy="6123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479F5-A312-4C20-8FBD-667DB81EA61B}">
      <dsp:nvSpPr>
        <dsp:cNvPr id="0" name=""/>
        <dsp:cNvSpPr/>
      </dsp:nvSpPr>
      <dsp:spPr>
        <a:xfrm>
          <a:off x="0" y="73954"/>
          <a:ext cx="9500641" cy="82368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Garamond" panose="02020404030301010803"/>
            </a:rPr>
            <a:t>5)</a:t>
          </a:r>
          <a:r>
            <a:rPr lang="en-US" sz="2200" b="1" kern="1200" dirty="0"/>
            <a:t>An amount of </a:t>
          </a:r>
          <a:r>
            <a:rPr lang="en-US" sz="2200" b="1" kern="1200" dirty="0">
              <a:latin typeface="Garamond" panose="02020404030301010803"/>
            </a:rPr>
            <a:t>Rs.2,400</a:t>
          </a:r>
          <a:r>
            <a:rPr lang="en-US" sz="2200" b="1" kern="1200" dirty="0"/>
            <a:t> is divided among A, B and C in the ratio 3:4:5. Find the share of A</a:t>
          </a:r>
          <a:r>
            <a:rPr lang="en-US" sz="2200" b="1" kern="1200" dirty="0">
              <a:latin typeface="Garamond" panose="02020404030301010803"/>
            </a:rPr>
            <a:t>.</a:t>
          </a:r>
        </a:p>
      </dsp:txBody>
      <dsp:txXfrm>
        <a:off x="40209" y="114163"/>
        <a:ext cx="9420223" cy="743262"/>
      </dsp:txXfrm>
    </dsp:sp>
    <dsp:sp modelId="{216082D2-3552-48CD-994E-44E02FD4E786}">
      <dsp:nvSpPr>
        <dsp:cNvPr id="0" name=""/>
        <dsp:cNvSpPr/>
      </dsp:nvSpPr>
      <dsp:spPr>
        <a:xfrm>
          <a:off x="0" y="960994"/>
          <a:ext cx="9500641" cy="82368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Garamond" panose="02020404030301010803"/>
            </a:rPr>
            <a:t>(1)Rs.600</a:t>
          </a:r>
          <a:endParaRPr lang="en-US" sz="2200" b="1" kern="1200" dirty="0"/>
        </a:p>
      </dsp:txBody>
      <dsp:txXfrm>
        <a:off x="40209" y="1001203"/>
        <a:ext cx="9420223" cy="743262"/>
      </dsp:txXfrm>
    </dsp:sp>
    <dsp:sp modelId="{9FC013C8-D8AB-4E55-B2E9-90ADB0813B71}">
      <dsp:nvSpPr>
        <dsp:cNvPr id="0" name=""/>
        <dsp:cNvSpPr/>
      </dsp:nvSpPr>
      <dsp:spPr>
        <a:xfrm>
          <a:off x="0" y="1848035"/>
          <a:ext cx="9500641" cy="82368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Garamond" panose="02020404030301010803"/>
            </a:rPr>
            <a:t>(2)Rs.800</a:t>
          </a:r>
        </a:p>
      </dsp:txBody>
      <dsp:txXfrm>
        <a:off x="40209" y="1888244"/>
        <a:ext cx="9420223" cy="743262"/>
      </dsp:txXfrm>
    </dsp:sp>
    <dsp:sp modelId="{E359F6BA-1397-4C62-B141-F6C2CAB4767E}">
      <dsp:nvSpPr>
        <dsp:cNvPr id="0" name=""/>
        <dsp:cNvSpPr/>
      </dsp:nvSpPr>
      <dsp:spPr>
        <a:xfrm>
          <a:off x="0" y="2735075"/>
          <a:ext cx="9500641" cy="82368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Garamond" panose="02020404030301010803"/>
            </a:rPr>
            <a:t>(3)Rs.1,000</a:t>
          </a:r>
        </a:p>
      </dsp:txBody>
      <dsp:txXfrm>
        <a:off x="40209" y="2775284"/>
        <a:ext cx="9420223" cy="743262"/>
      </dsp:txXfrm>
    </dsp:sp>
    <dsp:sp modelId="{30B46939-384A-44F6-9720-A814DDE654B2}">
      <dsp:nvSpPr>
        <dsp:cNvPr id="0" name=""/>
        <dsp:cNvSpPr/>
      </dsp:nvSpPr>
      <dsp:spPr>
        <a:xfrm>
          <a:off x="0" y="3622115"/>
          <a:ext cx="9500641" cy="82368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Garamond" panose="02020404030301010803"/>
            </a:rPr>
            <a:t>(4)Rs.300</a:t>
          </a:r>
          <a:endParaRPr lang="en-US" sz="2200" b="1" kern="1200" dirty="0"/>
        </a:p>
      </dsp:txBody>
      <dsp:txXfrm>
        <a:off x="40209" y="3662324"/>
        <a:ext cx="9420223" cy="7432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479F5-A312-4C20-8FBD-667DB81EA61B}">
      <dsp:nvSpPr>
        <dsp:cNvPr id="0" name=""/>
        <dsp:cNvSpPr/>
      </dsp:nvSpPr>
      <dsp:spPr>
        <a:xfrm>
          <a:off x="0" y="42283"/>
          <a:ext cx="9899224" cy="100035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Garamond" panose="02020404030301010803"/>
            </a:rPr>
            <a:t>6)</a:t>
          </a:r>
          <a:r>
            <a:rPr lang="en-US" sz="1900" b="1" kern="1200" dirty="0"/>
            <a:t>A sum of money is divided among P, Q, R and S in the ratio of 5 : 9 : 11 : 13. If the share of R is </a:t>
          </a:r>
          <a:r>
            <a:rPr lang="en-US" sz="1900" b="1" kern="1200" dirty="0">
              <a:latin typeface="Calibri"/>
              <a:ea typeface="Calibri"/>
              <a:cs typeface="Calibri"/>
            </a:rPr>
            <a:t>Rs.</a:t>
          </a:r>
          <a:r>
            <a:rPr lang="en-US" sz="1900" b="1" kern="1200" dirty="0"/>
            <a:t>2,856 more than that of P, then what is the total amount of money distributed among the four</a:t>
          </a:r>
          <a:r>
            <a:rPr lang="en-US" sz="1900" b="1" kern="1200" dirty="0">
              <a:latin typeface="Garamond" panose="02020404030301010803"/>
            </a:rPr>
            <a:t>?</a:t>
          </a:r>
        </a:p>
      </dsp:txBody>
      <dsp:txXfrm>
        <a:off x="48833" y="91116"/>
        <a:ext cx="9801558" cy="902684"/>
      </dsp:txXfrm>
    </dsp:sp>
    <dsp:sp modelId="{824C11B6-BF69-49BE-AD14-3BDE38FF01EC}">
      <dsp:nvSpPr>
        <dsp:cNvPr id="0" name=""/>
        <dsp:cNvSpPr/>
      </dsp:nvSpPr>
      <dsp:spPr>
        <a:xfrm>
          <a:off x="0" y="1097353"/>
          <a:ext cx="9899224" cy="100035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Garamond" panose="02020404030301010803"/>
            </a:rPr>
            <a:t>(1)Rs.18,088</a:t>
          </a:r>
        </a:p>
      </dsp:txBody>
      <dsp:txXfrm>
        <a:off x="48833" y="1146186"/>
        <a:ext cx="9801558" cy="902684"/>
      </dsp:txXfrm>
    </dsp:sp>
    <dsp:sp modelId="{846BBF5A-89F1-484A-8924-4967B7D92834}">
      <dsp:nvSpPr>
        <dsp:cNvPr id="0" name=""/>
        <dsp:cNvSpPr/>
      </dsp:nvSpPr>
      <dsp:spPr>
        <a:xfrm>
          <a:off x="0" y="2152423"/>
          <a:ext cx="9899224" cy="100035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Garamond" panose="02020404030301010803"/>
            </a:rPr>
            <a:t>(2)</a:t>
          </a:r>
          <a:r>
            <a:rPr lang="en-US" sz="1900" b="1" kern="1200" dirty="0">
              <a:latin typeface="Calibri"/>
              <a:ea typeface="Calibri"/>
              <a:cs typeface="Calibri"/>
            </a:rPr>
            <a:t>Rs.</a:t>
          </a:r>
          <a:r>
            <a:rPr lang="en-US" sz="1900" b="1" kern="1200" dirty="0">
              <a:latin typeface="Garamond" panose="02020404030301010803"/>
            </a:rPr>
            <a:t>20,088</a:t>
          </a:r>
        </a:p>
      </dsp:txBody>
      <dsp:txXfrm>
        <a:off x="48833" y="2201256"/>
        <a:ext cx="9801558" cy="902684"/>
      </dsp:txXfrm>
    </dsp:sp>
    <dsp:sp modelId="{8F5E1F12-E007-45AB-BB7A-47098CE3395A}">
      <dsp:nvSpPr>
        <dsp:cNvPr id="0" name=""/>
        <dsp:cNvSpPr/>
      </dsp:nvSpPr>
      <dsp:spPr>
        <a:xfrm>
          <a:off x="0" y="3207493"/>
          <a:ext cx="9899224" cy="100035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Garamond" panose="02020404030301010803"/>
            </a:rPr>
            <a:t>(3)</a:t>
          </a:r>
          <a:r>
            <a:rPr lang="en-US" sz="1900" b="1" kern="1200" dirty="0">
              <a:latin typeface="Calibri"/>
              <a:ea typeface="Calibri"/>
              <a:cs typeface="Calibri"/>
            </a:rPr>
            <a:t>Rs.</a:t>
          </a:r>
          <a:r>
            <a:rPr lang="en-US" sz="1900" b="1" kern="1200" dirty="0">
              <a:latin typeface="Garamond" panose="02020404030301010803"/>
            </a:rPr>
            <a:t>22,088</a:t>
          </a:r>
        </a:p>
      </dsp:txBody>
      <dsp:txXfrm>
        <a:off x="48833" y="3256326"/>
        <a:ext cx="9801558" cy="902684"/>
      </dsp:txXfrm>
    </dsp:sp>
    <dsp:sp modelId="{ADFB2BED-826A-49C0-B35B-B80E74CFFBA1}">
      <dsp:nvSpPr>
        <dsp:cNvPr id="0" name=""/>
        <dsp:cNvSpPr/>
      </dsp:nvSpPr>
      <dsp:spPr>
        <a:xfrm>
          <a:off x="0" y="4262563"/>
          <a:ext cx="9899224" cy="100035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Garamond" panose="02020404030301010803"/>
            </a:rPr>
            <a:t>(4)</a:t>
          </a:r>
          <a:r>
            <a:rPr lang="en-US" sz="1900" b="1" kern="1200" dirty="0">
              <a:latin typeface="Calibri"/>
              <a:ea typeface="Calibri"/>
              <a:cs typeface="Calibri"/>
            </a:rPr>
            <a:t>Rs.</a:t>
          </a:r>
          <a:r>
            <a:rPr lang="en-US" sz="1900" b="1" kern="1200" dirty="0">
              <a:latin typeface="Garamond" panose="02020404030301010803"/>
            </a:rPr>
            <a:t>24,088</a:t>
          </a:r>
          <a:endParaRPr lang="en-US" sz="1900" b="1" kern="1200" dirty="0"/>
        </a:p>
      </dsp:txBody>
      <dsp:txXfrm>
        <a:off x="48833" y="4311396"/>
        <a:ext cx="9801558" cy="9026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479F5-A312-4C20-8FBD-667DB81EA61B}">
      <dsp:nvSpPr>
        <dsp:cNvPr id="0" name=""/>
        <dsp:cNvSpPr/>
      </dsp:nvSpPr>
      <dsp:spPr>
        <a:xfrm>
          <a:off x="0" y="309274"/>
          <a:ext cx="9899224" cy="936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latin typeface="Garamond" panose="02020404030301010803"/>
            </a:rPr>
            <a:t>7)</a:t>
          </a:r>
          <a:r>
            <a:rPr lang="en-US" sz="2500" b="1" kern="1200" dirty="0"/>
            <a:t>The ratio of two numbers is 4 : 5. If 15 is added to each of the two numbers, the ratio becomes 7 : 8. What is the sum of the two numbers</a:t>
          </a:r>
          <a:r>
            <a:rPr lang="en-US" sz="2500" b="1" kern="1200" dirty="0">
              <a:latin typeface="Garamond" panose="02020404030301010803"/>
            </a:rPr>
            <a:t>?</a:t>
          </a:r>
        </a:p>
      </dsp:txBody>
      <dsp:txXfrm>
        <a:off x="45692" y="354966"/>
        <a:ext cx="9807840" cy="844616"/>
      </dsp:txXfrm>
    </dsp:sp>
    <dsp:sp modelId="{4A801F19-E443-4D32-91DF-BB4CE7B5633A}">
      <dsp:nvSpPr>
        <dsp:cNvPr id="0" name=""/>
        <dsp:cNvSpPr/>
      </dsp:nvSpPr>
      <dsp:spPr>
        <a:xfrm>
          <a:off x="0" y="1317274"/>
          <a:ext cx="9899224" cy="936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latin typeface="Garamond" panose="02020404030301010803"/>
            </a:rPr>
            <a:t>(1)39</a:t>
          </a:r>
        </a:p>
      </dsp:txBody>
      <dsp:txXfrm>
        <a:off x="45692" y="1362966"/>
        <a:ext cx="9807840" cy="844616"/>
      </dsp:txXfrm>
    </dsp:sp>
    <dsp:sp modelId="{757B964C-B912-4420-B756-C0F39BC22460}">
      <dsp:nvSpPr>
        <dsp:cNvPr id="0" name=""/>
        <dsp:cNvSpPr/>
      </dsp:nvSpPr>
      <dsp:spPr>
        <a:xfrm>
          <a:off x="0" y="2325274"/>
          <a:ext cx="9899224" cy="936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latin typeface="Garamond" panose="02020404030301010803"/>
            </a:rPr>
            <a:t>(2)42</a:t>
          </a:r>
        </a:p>
      </dsp:txBody>
      <dsp:txXfrm>
        <a:off x="45692" y="2370966"/>
        <a:ext cx="9807840" cy="844616"/>
      </dsp:txXfrm>
    </dsp:sp>
    <dsp:sp modelId="{71153BBE-5952-45C4-A73A-1C5C56D58CBD}">
      <dsp:nvSpPr>
        <dsp:cNvPr id="0" name=""/>
        <dsp:cNvSpPr/>
      </dsp:nvSpPr>
      <dsp:spPr>
        <a:xfrm>
          <a:off x="0" y="3333274"/>
          <a:ext cx="9899224" cy="936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latin typeface="Garamond" panose="02020404030301010803"/>
            </a:rPr>
            <a:t>(3)45</a:t>
          </a:r>
        </a:p>
      </dsp:txBody>
      <dsp:txXfrm>
        <a:off x="45692" y="3378966"/>
        <a:ext cx="9807840" cy="844616"/>
      </dsp:txXfrm>
    </dsp:sp>
    <dsp:sp modelId="{EF93D980-5F3D-4A95-BAE2-4715258AD60B}">
      <dsp:nvSpPr>
        <dsp:cNvPr id="0" name=""/>
        <dsp:cNvSpPr/>
      </dsp:nvSpPr>
      <dsp:spPr>
        <a:xfrm>
          <a:off x="0" y="4341274"/>
          <a:ext cx="9899224" cy="936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latin typeface="Garamond" panose="02020404030301010803"/>
            </a:rPr>
            <a:t>(4)30</a:t>
          </a:r>
          <a:endParaRPr lang="en-US" sz="2500" b="1" kern="1200" dirty="0"/>
        </a:p>
      </dsp:txBody>
      <dsp:txXfrm>
        <a:off x="45692" y="4386966"/>
        <a:ext cx="9807840" cy="8446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479F5-A312-4C20-8FBD-667DB81EA61B}">
      <dsp:nvSpPr>
        <dsp:cNvPr id="0" name=""/>
        <dsp:cNvSpPr/>
      </dsp:nvSpPr>
      <dsp:spPr>
        <a:xfrm>
          <a:off x="0" y="104074"/>
          <a:ext cx="9899224" cy="1029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Garamond" panose="02020404030301010803"/>
            </a:rPr>
            <a:t>8)</a:t>
          </a:r>
          <a:r>
            <a:rPr lang="en-US" sz="2000" b="1" kern="1200" dirty="0"/>
            <a:t>The ratio of the present ages of Varun and his son is 13 : 4. After 15 years, Varun’s age will </a:t>
          </a:r>
          <a:r>
            <a:rPr lang="en-US" sz="2000" b="1" kern="1200" dirty="0">
              <a:latin typeface="Garamond" panose="02020404030301010803"/>
            </a:rPr>
            <a:t>be twice</a:t>
          </a:r>
          <a:r>
            <a:rPr lang="en-US" sz="2000" b="1" kern="1200" dirty="0"/>
            <a:t> his son’s age. If Varun’s </a:t>
          </a:r>
          <a:r>
            <a:rPr lang="en-US" sz="2000" b="1" kern="1200" dirty="0">
              <a:latin typeface="Garamond" panose="02020404030301010803"/>
            </a:rPr>
            <a:t>wife’s age</a:t>
          </a:r>
          <a:r>
            <a:rPr lang="en-US" sz="2000" b="1" kern="1200" dirty="0"/>
            <a:t> was 30 years when </a:t>
          </a:r>
          <a:r>
            <a:rPr lang="en-US" sz="2000" b="1" kern="1200" dirty="0">
              <a:latin typeface="Garamond" panose="02020404030301010803"/>
            </a:rPr>
            <a:t>her son</a:t>
          </a:r>
          <a:r>
            <a:rPr lang="en-US" sz="2000" b="1" kern="1200" dirty="0"/>
            <a:t> was born, then find the present age of Varun’s wife</a:t>
          </a:r>
          <a:r>
            <a:rPr lang="en-US" sz="2000" b="1" kern="1200" dirty="0">
              <a:latin typeface="Garamond" panose="02020404030301010803"/>
            </a:rPr>
            <a:t>.</a:t>
          </a:r>
        </a:p>
      </dsp:txBody>
      <dsp:txXfrm>
        <a:off x="50261" y="154335"/>
        <a:ext cx="9798702" cy="929078"/>
      </dsp:txXfrm>
    </dsp:sp>
    <dsp:sp modelId="{5493DF59-3C0C-43C9-84A7-10C5FEF4C644}">
      <dsp:nvSpPr>
        <dsp:cNvPr id="0" name=""/>
        <dsp:cNvSpPr/>
      </dsp:nvSpPr>
      <dsp:spPr>
        <a:xfrm>
          <a:off x="0" y="1191274"/>
          <a:ext cx="9899224" cy="1029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Garamond" panose="02020404030301010803"/>
            </a:rPr>
            <a:t>(</a:t>
          </a:r>
          <a:r>
            <a:rPr lang="en-US" sz="2000" b="1" kern="1200" dirty="0"/>
            <a:t>1)42 years</a:t>
          </a:r>
          <a:endParaRPr lang="en-US" sz="2000" b="1" kern="1200" dirty="0">
            <a:latin typeface="Garamond" panose="02020404030301010803"/>
          </a:endParaRPr>
        </a:p>
      </dsp:txBody>
      <dsp:txXfrm>
        <a:off x="50261" y="1241535"/>
        <a:ext cx="9798702" cy="929078"/>
      </dsp:txXfrm>
    </dsp:sp>
    <dsp:sp modelId="{C5F0C036-C4CC-481B-B41B-23E570F34650}">
      <dsp:nvSpPr>
        <dsp:cNvPr id="0" name=""/>
        <dsp:cNvSpPr/>
      </dsp:nvSpPr>
      <dsp:spPr>
        <a:xfrm>
          <a:off x="0" y="2278474"/>
          <a:ext cx="9899224" cy="1029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(2)36 years</a:t>
          </a:r>
          <a:endParaRPr lang="en-US" sz="2000" b="1" kern="1200" dirty="0">
            <a:latin typeface="Garamond" panose="02020404030301010803"/>
          </a:endParaRPr>
        </a:p>
      </dsp:txBody>
      <dsp:txXfrm>
        <a:off x="50261" y="2328735"/>
        <a:ext cx="9798702" cy="929078"/>
      </dsp:txXfrm>
    </dsp:sp>
    <dsp:sp modelId="{F6184024-7E6E-4A75-AE96-A17C8B2408F4}">
      <dsp:nvSpPr>
        <dsp:cNvPr id="0" name=""/>
        <dsp:cNvSpPr/>
      </dsp:nvSpPr>
      <dsp:spPr>
        <a:xfrm>
          <a:off x="0" y="3365674"/>
          <a:ext cx="9899224" cy="1029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(3)45 years</a:t>
          </a:r>
          <a:endParaRPr lang="en-US" sz="2000" b="1" kern="1200" dirty="0">
            <a:latin typeface="Garamond" panose="02020404030301010803"/>
          </a:endParaRPr>
        </a:p>
      </dsp:txBody>
      <dsp:txXfrm>
        <a:off x="50261" y="3415935"/>
        <a:ext cx="9798702" cy="929078"/>
      </dsp:txXfrm>
    </dsp:sp>
    <dsp:sp modelId="{2699F72C-AB3F-4EDC-8523-DE2BF45F7E69}">
      <dsp:nvSpPr>
        <dsp:cNvPr id="0" name=""/>
        <dsp:cNvSpPr/>
      </dsp:nvSpPr>
      <dsp:spPr>
        <a:xfrm>
          <a:off x="0" y="4452874"/>
          <a:ext cx="9899224" cy="1029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(4)12 years</a:t>
          </a:r>
        </a:p>
      </dsp:txBody>
      <dsp:txXfrm>
        <a:off x="50261" y="4503135"/>
        <a:ext cx="9798702" cy="9290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479F5-A312-4C20-8FBD-667DB81EA61B}">
      <dsp:nvSpPr>
        <dsp:cNvPr id="0" name=""/>
        <dsp:cNvSpPr/>
      </dsp:nvSpPr>
      <dsp:spPr>
        <a:xfrm>
          <a:off x="0" y="338434"/>
          <a:ext cx="9899224" cy="926639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Garamond" panose="02020404030301010803"/>
            </a:rPr>
            <a:t>9)</a:t>
          </a:r>
          <a:r>
            <a:rPr lang="en-US" sz="2400" b="1" kern="1200" dirty="0"/>
            <a:t>The incomes of P and Q are in the ratio 5 : 4 and their expenditures are in the ratio 3 : 2. If each one saves </a:t>
          </a:r>
          <a:r>
            <a:rPr lang="en-US" sz="2400" b="1" kern="1200" dirty="0">
              <a:latin typeface="Calibri"/>
              <a:ea typeface="Calibri"/>
              <a:cs typeface="Calibri"/>
            </a:rPr>
            <a:t>₹</a:t>
          </a:r>
          <a:r>
            <a:rPr lang="en-US" sz="2400" b="1" kern="1200" dirty="0"/>
            <a:t>1,000, then what is theincome of P</a:t>
          </a:r>
          <a:r>
            <a:rPr lang="en-US" sz="2400" b="1" kern="1200" dirty="0">
              <a:latin typeface="Garamond" panose="02020404030301010803"/>
            </a:rPr>
            <a:t>?</a:t>
          </a:r>
        </a:p>
      </dsp:txBody>
      <dsp:txXfrm>
        <a:off x="45235" y="383669"/>
        <a:ext cx="9808754" cy="836169"/>
      </dsp:txXfrm>
    </dsp:sp>
    <dsp:sp modelId="{A6C4B97E-6A03-4AE3-A066-3573018C6E52}">
      <dsp:nvSpPr>
        <dsp:cNvPr id="0" name=""/>
        <dsp:cNvSpPr/>
      </dsp:nvSpPr>
      <dsp:spPr>
        <a:xfrm>
          <a:off x="0" y="1334194"/>
          <a:ext cx="9899224" cy="926639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Garamond" panose="02020404030301010803"/>
            </a:rPr>
            <a:t>(1)</a:t>
          </a:r>
          <a:r>
            <a:rPr lang="en-US" sz="2400" b="1" kern="1200" dirty="0">
              <a:latin typeface="Calibri"/>
              <a:ea typeface="Calibri"/>
              <a:cs typeface="Calibri"/>
            </a:rPr>
            <a:t>₹</a:t>
          </a:r>
          <a:r>
            <a:rPr lang="en-US" sz="2400" b="1" kern="1200" dirty="0">
              <a:latin typeface="Garamond" panose="02020404030301010803"/>
            </a:rPr>
            <a:t>1,500</a:t>
          </a:r>
        </a:p>
      </dsp:txBody>
      <dsp:txXfrm>
        <a:off x="45235" y="1379429"/>
        <a:ext cx="9808754" cy="836169"/>
      </dsp:txXfrm>
    </dsp:sp>
    <dsp:sp modelId="{31D4D913-D497-4B0B-BFC7-6F80A77C5E81}">
      <dsp:nvSpPr>
        <dsp:cNvPr id="0" name=""/>
        <dsp:cNvSpPr/>
      </dsp:nvSpPr>
      <dsp:spPr>
        <a:xfrm>
          <a:off x="0" y="2329954"/>
          <a:ext cx="9899224" cy="926639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Garamond" panose="02020404030301010803"/>
            </a:rPr>
            <a:t>(2)</a:t>
          </a:r>
          <a:r>
            <a:rPr lang="en-US" sz="2400" b="1" kern="1200" dirty="0">
              <a:latin typeface="Calibri"/>
              <a:ea typeface="Calibri"/>
              <a:cs typeface="Calibri"/>
            </a:rPr>
            <a:t>₹</a:t>
          </a:r>
          <a:r>
            <a:rPr lang="en-US" sz="2400" b="1" kern="1200" dirty="0">
              <a:latin typeface="Garamond" panose="02020404030301010803"/>
            </a:rPr>
            <a:t>2,000</a:t>
          </a:r>
        </a:p>
      </dsp:txBody>
      <dsp:txXfrm>
        <a:off x="45235" y="2375189"/>
        <a:ext cx="9808754" cy="836169"/>
      </dsp:txXfrm>
    </dsp:sp>
    <dsp:sp modelId="{EE3FDB4E-4798-4DEA-A16C-FCA626DA1534}">
      <dsp:nvSpPr>
        <dsp:cNvPr id="0" name=""/>
        <dsp:cNvSpPr/>
      </dsp:nvSpPr>
      <dsp:spPr>
        <a:xfrm>
          <a:off x="0" y="3325714"/>
          <a:ext cx="9899224" cy="926639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Garamond" panose="02020404030301010803"/>
            </a:rPr>
            <a:t>(3)</a:t>
          </a:r>
          <a:r>
            <a:rPr lang="en-US" sz="2400" b="1" kern="1200" dirty="0">
              <a:latin typeface="Calibri"/>
              <a:ea typeface="Calibri"/>
              <a:cs typeface="Calibri"/>
            </a:rPr>
            <a:t>₹</a:t>
          </a:r>
          <a:r>
            <a:rPr lang="en-US" sz="2400" b="1" kern="1200" dirty="0">
              <a:latin typeface="Garamond" panose="02020404030301010803"/>
            </a:rPr>
            <a:t>2,250</a:t>
          </a:r>
        </a:p>
      </dsp:txBody>
      <dsp:txXfrm>
        <a:off x="45235" y="3370949"/>
        <a:ext cx="9808754" cy="836169"/>
      </dsp:txXfrm>
    </dsp:sp>
    <dsp:sp modelId="{97107284-25B3-4CF2-BFC6-001E8071A08C}">
      <dsp:nvSpPr>
        <dsp:cNvPr id="0" name=""/>
        <dsp:cNvSpPr/>
      </dsp:nvSpPr>
      <dsp:spPr>
        <a:xfrm>
          <a:off x="0" y="4321474"/>
          <a:ext cx="9899224" cy="926639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l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Garamond" panose="02020404030301010803"/>
            </a:rPr>
            <a:t>(4)</a:t>
          </a:r>
          <a:r>
            <a:rPr lang="en-US" sz="2400" b="1" kern="1200" dirty="0">
              <a:latin typeface="Calibri"/>
              <a:ea typeface="Calibri"/>
              <a:cs typeface="Calibri"/>
            </a:rPr>
            <a:t>₹</a:t>
          </a:r>
          <a:r>
            <a:rPr lang="en-US" sz="2400" b="1" kern="1200" dirty="0"/>
            <a:t>2,500</a:t>
          </a:r>
        </a:p>
      </dsp:txBody>
      <dsp:txXfrm>
        <a:off x="45235" y="4366709"/>
        <a:ext cx="9808754" cy="836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7DF8C3E-2CAB-4BDC-A52D-16487B9A92FD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628E18A-90A0-4E6D-A6F2-12505D8E0FD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20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8C3E-2CAB-4BDC-A52D-16487B9A92FD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E18A-90A0-4E6D-A6F2-12505D8E0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96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8C3E-2CAB-4BDC-A52D-16487B9A92FD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E18A-90A0-4E6D-A6F2-12505D8E0FD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651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8C3E-2CAB-4BDC-A52D-16487B9A92FD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E18A-90A0-4E6D-A6F2-12505D8E0FD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226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8C3E-2CAB-4BDC-A52D-16487B9A92FD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E18A-90A0-4E6D-A6F2-12505D8E0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34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8C3E-2CAB-4BDC-A52D-16487B9A92FD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E18A-90A0-4E6D-A6F2-12505D8E0F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767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8C3E-2CAB-4BDC-A52D-16487B9A92FD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E18A-90A0-4E6D-A6F2-12505D8E0FD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490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8C3E-2CAB-4BDC-A52D-16487B9A92FD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E18A-90A0-4E6D-A6F2-12505D8E0FD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59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8C3E-2CAB-4BDC-A52D-16487B9A92FD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E18A-90A0-4E6D-A6F2-12505D8E0FD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28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8C3E-2CAB-4BDC-A52D-16487B9A92FD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E18A-90A0-4E6D-A6F2-12505D8E0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01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8C3E-2CAB-4BDC-A52D-16487B9A92FD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E18A-90A0-4E6D-A6F2-12505D8E0FD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89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8C3E-2CAB-4BDC-A52D-16487B9A92FD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E18A-90A0-4E6D-A6F2-12505D8E0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1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8C3E-2CAB-4BDC-A52D-16487B9A92FD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E18A-90A0-4E6D-A6F2-12505D8E0FD4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537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8C3E-2CAB-4BDC-A52D-16487B9A92FD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E18A-90A0-4E6D-A6F2-12505D8E0FD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722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8C3E-2CAB-4BDC-A52D-16487B9A92FD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E18A-90A0-4E6D-A6F2-12505D8E0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1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8C3E-2CAB-4BDC-A52D-16487B9A92FD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E18A-90A0-4E6D-A6F2-12505D8E0FD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883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8C3E-2CAB-4BDC-A52D-16487B9A92FD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E18A-90A0-4E6D-A6F2-12505D8E0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86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7DF8C3E-2CAB-4BDC-A52D-16487B9A92FD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28E18A-90A0-4E6D-A6F2-12505D8E0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1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4.png"/><Relationship Id="rId9" Type="http://schemas.microsoft.com/office/2007/relationships/diagramDrawing" Target="../diagrams/drawing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4.png"/><Relationship Id="rId9" Type="http://schemas.microsoft.com/office/2007/relationships/diagramDrawing" Target="../diagrams/drawing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4.png"/><Relationship Id="rId9" Type="http://schemas.microsoft.com/office/2007/relationships/diagramDrawing" Target="../diagrams/drawing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4.png"/><Relationship Id="rId9" Type="http://schemas.microsoft.com/office/2007/relationships/diagramDrawing" Target="../diagrams/drawing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4.png"/><Relationship Id="rId9" Type="http://schemas.microsoft.com/office/2007/relationships/diagramDrawing" Target="../diagrams/drawing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4.png"/><Relationship Id="rId9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4.png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4.png"/><Relationship Id="rId9" Type="http://schemas.microsoft.com/office/2007/relationships/diagramDrawing" Target="../diagrams/drawing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4.png"/><Relationship Id="rId9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37863A1-54F7-428E-9109-03BACEC20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774F60-10DA-4D7F-BC9C-E9FBFFB38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795" y="576916"/>
            <a:ext cx="6872861" cy="573498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extrusionH="76200" contourW="12700">
            <a:bevelT w="19050" h="0" prst="coolSlant"/>
            <a:extrusionClr>
              <a:schemeClr val="accent3">
                <a:lumMod val="50000"/>
              </a:schemeClr>
            </a:extrusionClr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9EB1F5-0A3E-446D-B428-00D62197A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673" y="742355"/>
            <a:ext cx="6547104" cy="5404104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7879" y="1407909"/>
            <a:ext cx="5889648" cy="2931522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600" b="1" dirty="0">
                <a:solidFill>
                  <a:schemeClr val="bg1"/>
                </a:solidFill>
              </a:rPr>
              <a:t>RATIO</a:t>
            </a:r>
            <a:br>
              <a:rPr lang="en-US" sz="5600" b="1" dirty="0">
                <a:solidFill>
                  <a:schemeClr val="bg1"/>
                </a:solidFill>
              </a:rPr>
            </a:br>
            <a:r>
              <a:rPr lang="en-US" sz="5600" b="1" dirty="0">
                <a:solidFill>
                  <a:schemeClr val="bg1"/>
                </a:solidFill>
              </a:rPr>
              <a:t>PROPORTION</a:t>
            </a:r>
            <a:br>
              <a:rPr lang="en-US" sz="5600" b="1" dirty="0">
                <a:solidFill>
                  <a:schemeClr val="bg1"/>
                </a:solidFill>
              </a:rPr>
            </a:br>
            <a:r>
              <a:rPr lang="en-US" sz="5600" b="1" dirty="0">
                <a:solidFill>
                  <a:schemeClr val="bg1"/>
                </a:solidFill>
              </a:rPr>
              <a:t>&amp;</a:t>
            </a:r>
            <a:br>
              <a:rPr lang="en-US" sz="5600" b="1" dirty="0">
                <a:solidFill>
                  <a:schemeClr val="bg1"/>
                </a:solidFill>
              </a:rPr>
            </a:br>
            <a:r>
              <a:rPr lang="en-US" sz="5600" b="1" dirty="0">
                <a:solidFill>
                  <a:schemeClr val="bg1"/>
                </a:solidFill>
              </a:rPr>
              <a:t>VARIATION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8140" y="4533060"/>
            <a:ext cx="5260170" cy="9523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QUANTITATIVE APTITUDE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C1F48A-3DEE-477F-9F90-15D411D98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20785" y="4397593"/>
            <a:ext cx="475488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735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4ECC58-E6E9-FAB3-9933-A01D01FB0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31A862D-ABF0-D4EA-590D-60667C808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4DCBA18-8EDF-A55F-BF55-4385087FB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93B8E30-20FB-527E-A6C6-A07B39F7B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1A3F7-2E17-9BC3-6A16-324842E6D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DC53395-32D0-F24A-8EE8-2EE0BD1BB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973EDF-E407-C6C5-9F91-60A73CBE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ABCC646-6E65-1D45-CC90-86850970B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1C9FF4-F9A3-83D9-2100-C386C1E9A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E459632-A35D-8F38-4923-1A19EC875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D737AB9-9B8F-9833-511D-164102D04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6011535-1C40-9E90-3389-ED307C340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9E6C75A-44CA-3B91-96E6-547FA91F5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81AC894-6BA1-F185-7F91-BBB5DC6809BF}"/>
              </a:ext>
            </a:extLst>
          </p:cNvPr>
          <p:cNvGraphicFramePr/>
          <p:nvPr/>
        </p:nvGraphicFramePr>
        <p:xfrm>
          <a:off x="1154502" y="799124"/>
          <a:ext cx="9899225" cy="5586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65566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0B720D-4652-9C82-1568-5E2FEC50D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D88F7002-7846-5287-197D-21E1BAAE5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1CE5EC-8451-DB13-C015-813B78DDB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F6A0FBC-E203-DC99-785A-439EAFAD2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DBDA7B4-B3B8-4BD2-A63F-CC616942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AEEA506-E0D5-722D-DA65-3AB252A0C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22CCB0-7B11-C83E-5E58-13B1717CF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C99A4368-1E53-EFBF-9227-83BA6913D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4854D4B-18BC-1155-B252-C88A9A43E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7385FA5-E44C-EF20-8CE8-55F008541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4032BD-1424-6805-7544-639D2D92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76B9E9D-5AF3-F116-C1F5-58D958C9F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39D56B2-EF18-000C-5693-AB04071E7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F282B44-5F75-B059-C293-BE03A528DF49}"/>
              </a:ext>
            </a:extLst>
          </p:cNvPr>
          <p:cNvGraphicFramePr/>
          <p:nvPr/>
        </p:nvGraphicFramePr>
        <p:xfrm>
          <a:off x="1154502" y="799124"/>
          <a:ext cx="9899225" cy="5586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205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0925F4-81D9-8DC2-575E-6DEF8172C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931C2CA-46EA-95C3-4AE8-1A3407CAA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ADA919F-185A-8FCE-6F01-20C9EF97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CDC757-EF6E-DCC2-88A2-9109AB03E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ED3935D-0D0E-61C3-BBEF-6FA63CCF2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584B73E-3B9E-2600-D209-BFF517B6B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A40A0DE-C0AC-DA7D-16CB-4EE41DAD3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6095220F-05FE-8D29-BF91-54962A20A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44EB658-6033-DFC2-EDDA-0CE50547F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B28B72-DDD5-D147-ED85-6DD706080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AC44BA5-30F7-8E8B-86DC-7A3676EEC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97CD8B-02BA-0683-50CA-DC829CACA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B63CF15-9AD2-F0B3-4AA5-5CEA00F17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E3722A26-EB0A-7565-9D75-E3B03A2362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7802020"/>
              </p:ext>
            </p:extLst>
          </p:nvPr>
        </p:nvGraphicFramePr>
        <p:xfrm>
          <a:off x="1154502" y="559639"/>
          <a:ext cx="9899225" cy="5826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81353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D4F2E9-48C8-5AA0-C7F0-E271D6033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7749D3C-9E38-B904-02A5-376D978A4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DB195-945D-D3EE-4C95-DF39C68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330F9F-6947-929B-8122-A3CD7B00B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6CAF3C-CA16-572E-83AB-24B9AC054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PROPORTION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17351E-C456-FD3A-DE45-53C2DC71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A4607A-F96E-CAF6-2E1E-1EAD02A1A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6770847" cy="591791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2800" b="1" dirty="0"/>
          </a:p>
          <a:p>
            <a:pPr marL="342900" indent="-342900">
              <a:lnSpc>
                <a:spcPct val="90000"/>
              </a:lnSpc>
              <a:buSzPct val="114999"/>
            </a:pPr>
            <a:r>
              <a:rPr lang="en-US" sz="2800" b="1" dirty="0"/>
              <a:t>When </a:t>
            </a:r>
            <a:r>
              <a:rPr lang="en-US" sz="2800" b="1" dirty="0">
                <a:highlight>
                  <a:srgbClr val="FFFF00"/>
                </a:highlight>
              </a:rPr>
              <a:t>two ratios are equal</a:t>
            </a:r>
            <a:r>
              <a:rPr lang="en-US" sz="2800" b="1" dirty="0"/>
              <a:t>, the four quantities involved in the two ratios are said to be proportional </a:t>
            </a:r>
          </a:p>
          <a:p>
            <a:pPr marL="342900" indent="-342900">
              <a:lnSpc>
                <a:spcPct val="90000"/>
              </a:lnSpc>
              <a:buSzPct val="114999"/>
            </a:pPr>
            <a:r>
              <a:rPr lang="en-US" sz="2800" b="1" dirty="0"/>
              <a:t>i.e., if </a:t>
            </a:r>
            <a:r>
              <a:rPr lang="en-US" sz="2800" b="1" dirty="0">
                <a:highlight>
                  <a:srgbClr val="FFFF00"/>
                </a:highlight>
              </a:rPr>
              <a:t>a/b = c/d</a:t>
            </a:r>
            <a:r>
              <a:rPr lang="en-US" sz="2800" b="1" dirty="0"/>
              <a:t>, then a, b, c and d are proportional.  a : b : : c : d </a:t>
            </a:r>
          </a:p>
          <a:p>
            <a:pPr marL="342900" indent="-342900">
              <a:lnSpc>
                <a:spcPct val="90000"/>
              </a:lnSpc>
              <a:buSzPct val="114999"/>
            </a:pPr>
            <a:r>
              <a:rPr lang="en-US" sz="2800" b="1" dirty="0"/>
              <a:t> a and d are called the Extremes and the numbers b and c are called the Means. </a:t>
            </a:r>
          </a:p>
          <a:p>
            <a:pPr marL="342900" indent="-342900">
              <a:lnSpc>
                <a:spcPct val="90000"/>
              </a:lnSpc>
              <a:buSzPct val="114999"/>
            </a:pPr>
            <a:r>
              <a:rPr lang="en-US" sz="2800" b="1" dirty="0">
                <a:highlight>
                  <a:srgbClr val="FFFF00"/>
                </a:highlight>
              </a:rPr>
              <a:t>Product of the Means = Product of the Extremes </a:t>
            </a:r>
            <a:endParaRPr lang="en-US" sz="2800" b="1">
              <a:highlight>
                <a:srgbClr val="FFFF00"/>
              </a:highlight>
            </a:endParaRPr>
          </a:p>
          <a:p>
            <a:pPr marL="342900" indent="-342900">
              <a:lnSpc>
                <a:spcPct val="90000"/>
              </a:lnSpc>
              <a:buSzPct val="114999"/>
            </a:pPr>
            <a:r>
              <a:rPr lang="en-US" sz="2800" b="1" dirty="0"/>
              <a:t>If </a:t>
            </a:r>
            <a:r>
              <a:rPr lang="en-US" sz="2800" b="1" dirty="0">
                <a:highlight>
                  <a:srgbClr val="FFFF00"/>
                </a:highlight>
              </a:rPr>
              <a:t>three quantities a, b and c</a:t>
            </a:r>
            <a:r>
              <a:rPr lang="en-US" sz="2800" b="1" dirty="0"/>
              <a:t> are such that a : b :: b : c, then we say that they are in Continued proportion. </a:t>
            </a:r>
          </a:p>
          <a:p>
            <a:pPr marL="342900" indent="-342900">
              <a:lnSpc>
                <a:spcPct val="90000"/>
              </a:lnSpc>
              <a:buSzPct val="114999"/>
            </a:pPr>
            <a:r>
              <a:rPr lang="en-US" sz="2800" b="1" dirty="0"/>
              <a:t>We also get </a:t>
            </a:r>
            <a:r>
              <a:rPr lang="en-US" sz="2800" b="1" dirty="0">
                <a:highlight>
                  <a:srgbClr val="FFFF00"/>
                </a:highlight>
              </a:rPr>
              <a:t>b² = ac</a:t>
            </a:r>
            <a:br>
              <a:rPr lang="en-US" sz="2800" b="1" dirty="0">
                <a:highlight>
                  <a:srgbClr val="FFFF00"/>
                </a:highlight>
              </a:rPr>
            </a:br>
            <a:endParaRPr lang="en-US" sz="2800" b="1" dirty="0"/>
          </a:p>
          <a:p>
            <a:pPr marL="342900" indent="-342900">
              <a:lnSpc>
                <a:spcPct val="9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56922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A05301-2DDD-63C8-F3C1-C0C4780F9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2789A51-87EE-B8AC-F671-20ABEEA52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C608305-002C-4E48-1C09-B0F27FD2B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027870-57EB-3747-3896-EABAF0C5C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B09CF80-134B-4028-B45B-02312615E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3EBAE28-564E-7AF9-2374-A78D2A71D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8D22FF0-E394-38FE-1752-3E0A91CF7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C737AC00-6D72-D298-AC00-5A050CA56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E0FA995-A118-1B1D-6587-63F9486FB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9290DB3-3CAB-B814-6AB6-4DCFF77EC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F2C6024-2294-A9F5-1CC3-9418FE07C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D307BA3-4B39-DC5D-1B90-0B47ECE75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80F2493-0FB6-BC5C-111E-108DFD100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519A8FF9-D8AE-58DC-815F-EC4786692E7D}"/>
              </a:ext>
            </a:extLst>
          </p:cNvPr>
          <p:cNvGraphicFramePr/>
          <p:nvPr/>
        </p:nvGraphicFramePr>
        <p:xfrm>
          <a:off x="1154502" y="799124"/>
          <a:ext cx="9899225" cy="5586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69698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CA4FC3-C98E-2BEF-6C62-4D390BCCD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5A6DF7-F192-DBB3-94D1-E56E0A225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FE1067-F23B-CF96-6625-3D97E136F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B5608B-C9C8-A720-CEF1-943B958A1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785526-5D3B-EF61-813F-2773CAA9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VARIATION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F58BC8-71EC-4F9D-C59B-11A3F1CAD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C53396-8AE1-7ADC-F711-AFC893674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1815"/>
            <a:ext cx="6770847" cy="675611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b="1" dirty="0"/>
          </a:p>
          <a:p>
            <a:pPr marL="342900" indent="-342900">
              <a:lnSpc>
                <a:spcPct val="90000"/>
              </a:lnSpc>
            </a:pPr>
            <a:r>
              <a:rPr lang="en-US" sz="2800" b="1" dirty="0">
                <a:ea typeface="+mn-lt"/>
                <a:cs typeface="+mn-lt"/>
              </a:rPr>
              <a:t>Direct variation: </a:t>
            </a:r>
            <a:endParaRPr lang="en-US" sz="2800" dirty="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SzPct val="114999"/>
              <a:buNone/>
            </a:pPr>
            <a:r>
              <a:rPr lang="en-US" b="1" dirty="0">
                <a:ea typeface="+mn-lt"/>
                <a:cs typeface="+mn-lt"/>
              </a:rPr>
              <a:t>A α B (A varies directly as B).If AαB, then A = kB, where k is a constant. </a:t>
            </a:r>
            <a:endParaRPr lang="en-US" dirty="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rgbClr val="FF0000"/>
                </a:solidFill>
                <a:ea typeface="+mn-lt"/>
                <a:cs typeface="+mn-lt"/>
              </a:rPr>
              <a:t>A1/B1 = A2/B2</a:t>
            </a:r>
          </a:p>
          <a:p>
            <a:pPr marL="342900" indent="-342900">
              <a:lnSpc>
                <a:spcPct val="90000"/>
              </a:lnSpc>
            </a:pPr>
            <a:r>
              <a:rPr lang="en-US" sz="2800" b="1" dirty="0">
                <a:ea typeface="+mn-lt"/>
                <a:cs typeface="+mn-lt"/>
              </a:rPr>
              <a:t>Inverse variation: </a:t>
            </a:r>
          </a:p>
          <a:p>
            <a:pPr marL="0" indent="0">
              <a:lnSpc>
                <a:spcPct val="90000"/>
              </a:lnSpc>
              <a:buSzPct val="114999"/>
              <a:buNone/>
            </a:pPr>
            <a:r>
              <a:rPr lang="en-US" b="1" dirty="0">
                <a:ea typeface="+mn-lt"/>
                <a:cs typeface="+mn-lt"/>
              </a:rPr>
              <a:t>A varies directly with 1/B. It is denoted as A α1/B. then A = k/B, where k is a constant. </a:t>
            </a: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rgbClr val="FF0000"/>
                </a:solidFill>
                <a:ea typeface="+mn-lt"/>
                <a:cs typeface="+mn-lt"/>
              </a:rPr>
              <a:t>A1 B1=A2 B2</a:t>
            </a:r>
          </a:p>
          <a:p>
            <a:pPr marL="342900" indent="-342900">
              <a:lnSpc>
                <a:spcPct val="90000"/>
              </a:lnSpc>
              <a:buSzPct val="114999"/>
            </a:pPr>
            <a:r>
              <a:rPr lang="en-US" sz="2800" b="1" dirty="0">
                <a:ea typeface="+mn-lt"/>
                <a:cs typeface="+mn-lt"/>
              </a:rPr>
              <a:t>Joint variation:</a:t>
            </a:r>
            <a:endParaRPr lang="en-US" sz="2800" dirty="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SzPct val="114999"/>
              <a:buNone/>
            </a:pPr>
            <a:r>
              <a:rPr lang="en-US" b="1" dirty="0">
                <a:ea typeface="+mn-lt"/>
                <a:cs typeface="+mn-lt"/>
              </a:rPr>
              <a:t>If there are three quantities A, B and C such that A varies directly with B when C is constant and varies directly with C when B is constant, Then     A α BC or A = </a:t>
            </a:r>
            <a:r>
              <a:rPr lang="en-US" b="1" dirty="0" err="1">
                <a:ea typeface="+mn-lt"/>
                <a:cs typeface="+mn-lt"/>
              </a:rPr>
              <a:t>kBC</a:t>
            </a:r>
            <a:endParaRPr lang="en-US" b="1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rgbClr val="FF0000"/>
                </a:solidFill>
                <a:ea typeface="+mn-lt"/>
                <a:cs typeface="+mn-lt"/>
              </a:rPr>
              <a:t>A1/B1C1 = A2/B2C2</a:t>
            </a:r>
          </a:p>
        </p:txBody>
      </p:sp>
    </p:spTree>
    <p:extLst>
      <p:ext uri="{BB962C8B-B14F-4D97-AF65-F5344CB8AC3E}">
        <p14:creationId xmlns:p14="http://schemas.microsoft.com/office/powerpoint/2010/main" val="3481007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C3239-9324-4ED7-34DB-62A9CA530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7F92A413-68F2-4DBA-BEDC-37167443E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EE3FC9E-458B-827D-757A-0261A66AF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070C29A-5752-01CC-1E4D-6AD32222D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4E0D5B2-06AD-6519-B46B-C871A2EA5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A50FBD-B159-9708-D1D7-3E1621B4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3A1646C-21F0-D1E5-DD14-39EC2A1E8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6254590D-7A5A-3DEA-5700-1695E9B6A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EB59EC-B953-9B0B-3D02-7949FF5D1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CEECDB2-B1B3-4140-35C9-22E4FA5F3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BA381B9-835B-F5A7-38C7-2426A6133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783012-FDBE-70B5-59FB-9DDDC5C77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3D5F186-B7AD-4273-C39E-3DEFFDDFD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9A4917D3-885D-93F5-1D4D-71A974BF01FF}"/>
              </a:ext>
            </a:extLst>
          </p:cNvPr>
          <p:cNvGraphicFramePr/>
          <p:nvPr/>
        </p:nvGraphicFramePr>
        <p:xfrm>
          <a:off x="1154502" y="799124"/>
          <a:ext cx="9899225" cy="5586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56771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4AF467-4771-4571-E1EC-D0578AEF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RATIO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DEBCD5-CB15-44DC-F736-1331871E0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6770847" cy="542805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2800" b="1" dirty="0"/>
          </a:p>
          <a:p>
            <a:pPr marL="342900" indent="-342900">
              <a:lnSpc>
                <a:spcPct val="90000"/>
              </a:lnSpc>
            </a:pPr>
            <a:r>
              <a:rPr lang="en-US" sz="2800" b="1" dirty="0"/>
              <a:t>Ratio is the relation which one quantity bears to another of the same kind. </a:t>
            </a:r>
            <a:endParaRPr lang="en-US" sz="2800"/>
          </a:p>
          <a:p>
            <a:pPr marL="342900" indent="-342900">
              <a:lnSpc>
                <a:spcPct val="90000"/>
              </a:lnSpc>
            </a:pPr>
            <a:r>
              <a:rPr lang="en-US" sz="2800" b="1" dirty="0"/>
              <a:t>The ratio of two quantities "a" and "b" is represented as a:b and read as "a is to b".</a:t>
            </a:r>
            <a:endParaRPr lang="en-US" sz="2800"/>
          </a:p>
          <a:p>
            <a:pPr marL="342900" indent="-342900">
              <a:lnSpc>
                <a:spcPct val="90000"/>
              </a:lnSpc>
            </a:pPr>
            <a:r>
              <a:rPr lang="en-US" sz="2800" b="1" dirty="0"/>
              <a:t>Ratio is only a relative measure; it is not an exact measure.</a:t>
            </a:r>
            <a:endParaRPr lang="en-US" sz="2800"/>
          </a:p>
          <a:p>
            <a:pPr marL="342900" indent="-342900">
              <a:lnSpc>
                <a:spcPct val="90000"/>
              </a:lnSpc>
            </a:pPr>
            <a:r>
              <a:rPr lang="en-US" sz="2800" b="1" dirty="0" err="1"/>
              <a:t>a:b</a:t>
            </a:r>
            <a:r>
              <a:rPr lang="en-US" sz="2800" b="1" dirty="0"/>
              <a:t> can also be expressed as a/b. </a:t>
            </a:r>
          </a:p>
          <a:p>
            <a:pPr marL="342900" indent="-342900">
              <a:lnSpc>
                <a:spcPct val="90000"/>
              </a:lnSpc>
            </a:pPr>
            <a:r>
              <a:rPr lang="en-US" sz="2800" b="1" dirty="0"/>
              <a:t>If two terms are in the ratio 2:3, we can say that their ratio is 2/3. </a:t>
            </a:r>
          </a:p>
          <a:p>
            <a:pPr marL="342900" indent="-342900">
              <a:lnSpc>
                <a:spcPct val="90000"/>
              </a:lnSpc>
            </a:pPr>
            <a:r>
              <a:rPr lang="en-US" sz="2800" b="1" dirty="0"/>
              <a:t>If two terms are in the ratio 2, it means that they are in the ratio of 2/1, i.e., 2:1</a:t>
            </a:r>
          </a:p>
        </p:txBody>
      </p:sp>
    </p:spTree>
    <p:extLst>
      <p:ext uri="{BB962C8B-B14F-4D97-AF65-F5344CB8AC3E}">
        <p14:creationId xmlns:p14="http://schemas.microsoft.com/office/powerpoint/2010/main" val="228048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1BA9F8-EABB-52A9-947F-F4F802D16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6C09B60B-6B09-D6CD-CBD6-9160C6E8B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C68A825-148C-F96F-B374-3454FACA1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93CBAD3-4130-875B-25D4-262E196EF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9DDCEBB-C70C-485C-6B62-9432BF1415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CF0C411-D01B-3910-2F44-BD082C7B2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213B5B9-8EEC-0E6C-8731-4300AC90E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EC5BA35-8DDB-AA4A-2023-41669779F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A2DC42A-A9D7-575E-2392-98B4B722E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1020F22-4FE0-133F-D1D4-F671391EC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4F7F306-6282-5742-5CF1-B6F822150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3FB6B92-2E84-49EB-11EC-47D13570C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798EF4E-9369-F6D7-5379-495D0DD8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F66C2369-7E88-3779-2289-F815B77150BB}"/>
              </a:ext>
            </a:extLst>
          </p:cNvPr>
          <p:cNvGraphicFramePr/>
          <p:nvPr/>
        </p:nvGraphicFramePr>
        <p:xfrm>
          <a:off x="1306902" y="1033585"/>
          <a:ext cx="9500641" cy="4519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27541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0837993-CF68-4B71-B30D-9FF2DBDC6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BC1EB0E-C682-4477-94FF-E3696ACD5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FA120B5-D483-4179-B163-E5D72313C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9A685BA-AB04-4A20-A6D5-BA403BAA7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2823476-35C9-4E21-A7A8-8EE69CF2E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6AA5951-06F3-4E0D-9B67-2FDEAA46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AB0B7AD3-63E5-6FBD-2D14-FF5622D182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1830090"/>
              </p:ext>
            </p:extLst>
          </p:nvPr>
        </p:nvGraphicFramePr>
        <p:xfrm>
          <a:off x="1306902" y="1033585"/>
          <a:ext cx="9500641" cy="4519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16467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480925-3352-39E9-2F8E-7D3CF4A84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C58136FA-C2AD-BAA9-799E-07FAA76A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3FA0B6D-3AE6-49E9-741C-5B460DA1F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7E02401-6B69-C5A4-322F-8DBD90A3B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A4CBF86-FE5A-0BF5-7398-019C9027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11AD025-440A-36A5-4456-D64DDFE44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0473241-E15E-214B-9ED1-FE5783CDB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5B084B5-D1BE-607A-91C5-E2A66777F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1A4BBDA-93C2-B166-7A5C-5E883AA6E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3901912-BDBC-2B5F-36E4-1376DA36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F19C83A-0E87-FAD4-598E-00A66D727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13D938A-295F-6B2A-19E7-EE25F613E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3B9258E-4556-CC4E-7C68-DF1291C16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08A05CDD-A675-D28A-411C-59DFE4B7AFA5}"/>
              </a:ext>
            </a:extLst>
          </p:cNvPr>
          <p:cNvGraphicFramePr/>
          <p:nvPr/>
        </p:nvGraphicFramePr>
        <p:xfrm>
          <a:off x="1306902" y="1033585"/>
          <a:ext cx="9500641" cy="4519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0467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8368D0-9DEA-FCEA-1275-00C3E4280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ADDF1CED-15F1-304A-AE93-A048C9BD7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B35DD06-A75B-34E7-D3C2-B2905425C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1294A6E-A5D0-9556-B309-CCE462FCF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9AD568D-080F-27D0-F9E6-190A22C8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56873B5-C1EC-5016-D0E9-2A6501F03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40C1B52-0C37-AE4F-380B-BEB6F77E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07045A7-D6FE-1D1A-CFE3-C2799A7D2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933096-AF96-A7C7-DF0E-1DDBE5320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639CEFA-2598-B7C0-09BB-0ADB92578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F17FB93-461B-D65B-1DBA-2DA047FFC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80683B1-6587-D625-79F0-D711FB088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7956D47-843B-E80E-AE36-580E73FD5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218BEE85-0FB2-75A3-BE54-BDF9F2AD47C6}"/>
              </a:ext>
            </a:extLst>
          </p:cNvPr>
          <p:cNvGraphicFramePr/>
          <p:nvPr/>
        </p:nvGraphicFramePr>
        <p:xfrm>
          <a:off x="1306902" y="1033585"/>
          <a:ext cx="9500641" cy="4519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22869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E5DECF-A6B4-84BB-AF2C-183C0403A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A3A03819-A6A0-C32B-79BA-A8DFD2059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534897D-FDE1-F928-BB76-7A3B0A63A8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8FD067D-B3BF-65E9-1E0E-D9C0ED06E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D034D01-072C-DC87-0A19-FBB0D5990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EF270C4-6369-9DCF-736B-76A18B489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2D8E7A-E06E-1885-DCCA-63561C64F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735742F-9899-9853-C5C4-AD1326B5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7460FAC-A23E-C494-0B36-3104A4B72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1914806-046B-9883-0501-BD3E8B8FC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0E41105-C371-D2E3-B169-3667AFDBB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8BB4FEB-1948-8914-B35F-F6F26CCD9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D19BF62-F484-42FC-806D-80B153869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52519E41-4AAB-5131-BE28-96EFE89AA15D}"/>
              </a:ext>
            </a:extLst>
          </p:cNvPr>
          <p:cNvGraphicFramePr/>
          <p:nvPr/>
        </p:nvGraphicFramePr>
        <p:xfrm>
          <a:off x="1306902" y="1033585"/>
          <a:ext cx="9500641" cy="4519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72168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8AFCC1-2A58-0F72-A4C7-6BF7118F6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94EF5F4-051A-94B3-E9D7-1C8CB7816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D3E139C-CBC8-B00A-2F82-F05738FE1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1241991-5574-35CF-91EA-C83DEC6B2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18C9022-9ABE-CF92-9DED-4FC37224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4AC6A13-F86A-D734-5DFE-14F4355CD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16BBE5-FB02-5521-065F-BCAF6B365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1A13ACB-1A68-20C2-9457-257869FFC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FD7C77A-081C-B990-D92C-5DBDCA12C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7FA45F7-E823-E07A-08F4-447DDDEED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AE223E0-D177-BEDE-AE41-9185674B7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B9EC9F1-91D8-CE01-72F8-6B53539C4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B8C22C1-A0E1-7BD1-2B70-0857D7982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55B01EE1-C1E9-535A-444E-8B8B9C82F4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0319869"/>
              </p:ext>
            </p:extLst>
          </p:nvPr>
        </p:nvGraphicFramePr>
        <p:xfrm>
          <a:off x="1154502" y="799124"/>
          <a:ext cx="9899225" cy="5305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64660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10DD3-0406-5BEE-579C-1502789F1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7A0AA8F1-98EC-A885-F8C8-1D2763AAB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1E70684-F9C1-D2BD-2931-1AAF7B6F7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0784160-CB22-2C7A-7344-366685E67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9F1E64-36A1-CF0B-E2F8-C3A197C74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20E3D3A-D8B9-A543-4E98-48DCD508C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A859492-FDBC-07D2-7A46-ECC5DF9BD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AB4357D-610B-B0C2-14CA-206F70AC9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8BF6E94-828B-4F3E-EB9C-A07B15490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353C3FF-E02F-86BE-AFBC-E5799EC68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E92C21-D652-286A-787E-7DF4BC351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FE10C8C-371F-8BDA-E478-08CFEA5DC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73E320D-D568-4700-F0F0-946DD90A1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8395470B-6198-8455-7D5D-4AB1216C6F08}"/>
              </a:ext>
            </a:extLst>
          </p:cNvPr>
          <p:cNvGraphicFramePr/>
          <p:nvPr/>
        </p:nvGraphicFramePr>
        <p:xfrm>
          <a:off x="1154502" y="799124"/>
          <a:ext cx="9899225" cy="5586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299444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</TotalTime>
  <Words>5</Words>
  <Application>Microsoft Office PowerPoint</Application>
  <PresentationFormat>Widescreen</PresentationFormat>
  <Paragraphs>2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Organic</vt:lpstr>
      <vt:lpstr>RATIO PROPORTION &amp; VARIATION</vt:lpstr>
      <vt:lpstr>RATIO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PROPORTION</vt:lpstr>
      <vt:lpstr>PowerPoint Presentation</vt:lpstr>
      <vt:lpstr>VARIATION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RATIO &amp; PROPOTION</dc:title>
  <dc:creator>user</dc:creator>
  <cp:lastModifiedBy>Harsha Vijayakumar</cp:lastModifiedBy>
  <cp:revision>338</cp:revision>
  <dcterms:created xsi:type="dcterms:W3CDTF">2021-11-02T05:26:12Z</dcterms:created>
  <dcterms:modified xsi:type="dcterms:W3CDTF">2025-06-17T07:59:15Z</dcterms:modified>
</cp:coreProperties>
</file>